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slideLayouts/slideLayout1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1" r:id="rId2"/>
    <p:sldMasterId id="2147483653" r:id="rId3"/>
  </p:sldMasterIdLst>
  <p:notesMasterIdLst>
    <p:notesMasterId r:id="rId39"/>
  </p:notesMasterIdLst>
  <p:sldIdLst>
    <p:sldId id="309" r:id="rId4"/>
    <p:sldId id="270" r:id="rId5"/>
    <p:sldId id="269" r:id="rId6"/>
    <p:sldId id="308" r:id="rId7"/>
    <p:sldId id="321" r:id="rId8"/>
    <p:sldId id="322" r:id="rId9"/>
    <p:sldId id="323" r:id="rId10"/>
    <p:sldId id="324" r:id="rId11"/>
    <p:sldId id="325" r:id="rId12"/>
    <p:sldId id="326" r:id="rId13"/>
    <p:sldId id="327" r:id="rId14"/>
    <p:sldId id="328" r:id="rId15"/>
    <p:sldId id="329" r:id="rId16"/>
    <p:sldId id="330" r:id="rId17"/>
    <p:sldId id="310" r:id="rId18"/>
    <p:sldId id="311" r:id="rId19"/>
    <p:sldId id="312" r:id="rId20"/>
    <p:sldId id="313" r:id="rId21"/>
    <p:sldId id="314" r:id="rId22"/>
    <p:sldId id="315" r:id="rId23"/>
    <p:sldId id="316" r:id="rId24"/>
    <p:sldId id="317" r:id="rId25"/>
    <p:sldId id="318" r:id="rId26"/>
    <p:sldId id="319" r:id="rId27"/>
    <p:sldId id="320" r:id="rId28"/>
    <p:sldId id="265" r:id="rId29"/>
    <p:sldId id="271" r:id="rId30"/>
    <p:sldId id="301" r:id="rId31"/>
    <p:sldId id="302" r:id="rId32"/>
    <p:sldId id="303" r:id="rId33"/>
    <p:sldId id="304" r:id="rId34"/>
    <p:sldId id="305" r:id="rId35"/>
    <p:sldId id="306" r:id="rId36"/>
    <p:sldId id="307" r:id="rId37"/>
    <p:sldId id="262" r:id="rId38"/>
  </p:sldIdLst>
  <p:sldSz cx="9144000" cy="5143500" type="screen16x9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847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4B4EA"/>
    <a:srgbClr val="F8B2A3"/>
    <a:srgbClr val="98DFBB"/>
    <a:srgbClr val="9AD3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50" d="100"/>
          <a:sy n="150" d="100"/>
        </p:scale>
        <p:origin x="-504" y="-48"/>
      </p:cViewPr>
      <p:guideLst>
        <p:guide orient="horz" pos="1847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jpeg>
</file>

<file path=ppt/media/image2.png>
</file>

<file path=ppt/media/image20.jpeg>
</file>

<file path=ppt/media/image21.jpe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g>
</file>

<file path=ppt/media/image50.png>
</file>

<file path=ppt/media/image51.png>
</file>

<file path=ppt/media/image52.png>
</file>

<file path=ppt/media/image53.png>
</file>

<file path=ppt/media/image54.pn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FE4780-4742-4AF7-B9F6-29387D06C872}" type="datetimeFigureOut">
              <a:rPr lang="ko-KR" altLang="en-US" smtClean="0"/>
              <a:t>2020-11-13</a:t>
            </a:fld>
            <a:endParaRPr lang="ko-KR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20E160-F603-41F3-A192-DC95957721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14411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20E160-F603-41F3-A192-DC95957721C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50580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20E160-F603-41F3-A192-DC95957721C3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26322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2.png"/><Relationship Id="rId7" Type="http://schemas.openxmlformats.org/officeDocument/2006/relationships/image" Target="../media/image15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3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923928" y="2643759"/>
            <a:ext cx="5220072" cy="1080120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sz="3600" dirty="0">
                <a:ea typeface="맑은 고딕" pitchFamily="50" charset="-127"/>
              </a:rPr>
              <a:t>FREE PPT TEMPLATES</a:t>
            </a:r>
            <a:endParaRPr lang="en-US" altLang="ko-KR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923928" y="3723878"/>
            <a:ext cx="5219924" cy="504056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INSTERT THE TITLE OF YOUR </a:t>
            </a:r>
          </a:p>
          <a:p>
            <a:pPr lvl="0"/>
            <a:r>
              <a:rPr lang="en-US" altLang="ko-KR" dirty="0"/>
              <a:t>PRESENTATION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62736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0" y="0"/>
            <a:ext cx="3059832" cy="219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6084000" y="2947500"/>
            <a:ext cx="3060000" cy="219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144796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3528392" y="0"/>
            <a:ext cx="2123728" cy="321982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7020272" y="1923678"/>
            <a:ext cx="2123728" cy="321982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802514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717858" y="1275606"/>
            <a:ext cx="2448545" cy="202405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3339542" y="1275606"/>
            <a:ext cx="2448273" cy="202405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4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5960954" y="1275606"/>
            <a:ext cx="2448273" cy="202405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xmlns="" id="{DDA4CE02-F7F3-4BCD-B8DB-4DFD03965EC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xmlns="" id="{39A54B34-6F96-4E3E-B72E-E680E3CE271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34839971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 descr="D:\Fullppt\005-PNG이미지\모니터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2286" y="1275606"/>
            <a:ext cx="2923753" cy="2518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3" descr="D:\Fullppt\005-PNG이미지\모니터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646" y="1275606"/>
            <a:ext cx="2923753" cy="2518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1582656" y="1374406"/>
            <a:ext cx="2700000" cy="158483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4820964" y="1374406"/>
            <a:ext cx="2736000" cy="158483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xmlns="" id="{2F3CBFE9-6225-4EAB-9415-3558F6BE9A6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xmlns="" id="{9E9189EF-3C10-45A2-8749-4187192ACE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17308940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onut 3"/>
          <p:cNvSpPr/>
          <p:nvPr userDrawn="1"/>
        </p:nvSpPr>
        <p:spPr>
          <a:xfrm>
            <a:off x="2847111" y="1179745"/>
            <a:ext cx="3401564" cy="3401564"/>
          </a:xfrm>
          <a:prstGeom prst="donut">
            <a:avLst>
              <a:gd name="adj" fmla="val 135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5" name="Picture 2" descr="D:\Fullppt\PNG이미지\핸드폰2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5225" y="1079005"/>
            <a:ext cx="3373328" cy="4085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3566328" y="1217153"/>
            <a:ext cx="1945465" cy="300514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xmlns="" id="{9B4F25E9-AA8C-4BD3-BF1F-56D20DF8DD5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xmlns="" id="{840BDE80-4E1C-47DE-8168-381888FDC3F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12192049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923928" y="2643759"/>
            <a:ext cx="5220072" cy="1080120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sz="3600" dirty="0">
                <a:ea typeface="맑은 고딕" pitchFamily="50" charset="-127"/>
              </a:rPr>
              <a:t>FREE PPT TEMPLATES</a:t>
            </a:r>
            <a:endParaRPr lang="en-US" altLang="ko-KR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923928" y="3723878"/>
            <a:ext cx="5219924" cy="504056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INSTERT THE TITLE OF YOUR </a:t>
            </a:r>
          </a:p>
          <a:p>
            <a:pPr lvl="0"/>
            <a:r>
              <a:rPr lang="en-US" altLang="ko-KR" dirty="0"/>
              <a:t>PRESENTATION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906940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213800" y="2230378"/>
            <a:ext cx="4930200" cy="47357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SECTION BREAK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4213800" y="2703954"/>
            <a:ext cx="4930200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pic>
        <p:nvPicPr>
          <p:cNvPr id="5" name="Picture 2" descr="E:\002-KIMS BUSINESS\007-02-Googleslidesppt\02-GSppt-Contents-Kim\20170215\03-abs\item01-png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1839" y="3651870"/>
            <a:ext cx="1013895" cy="1016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E:\002-KIMS BUSINESS\007-02-Googleslidesppt\02-GSppt-Contents-Kim\20170215\03-abs\item01-png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936" y="950740"/>
            <a:ext cx="648072" cy="649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E:\002-KIMS BUSINESS\007-02-Googleslidesppt\02-GSppt-Contents-Kim\20170215\03-abs\item01-png.png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419818"/>
            <a:ext cx="442142" cy="443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E:\002-KIMS BUSINESS\007-02-Googleslidesppt\02-GSppt-Contents-Kim\20170215\03-abs\item01-png.png"/>
          <p:cNvPicPr>
            <a:picLocks noChangeAspect="1" noChangeArrowheads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0392" y="1779200"/>
            <a:ext cx="360040" cy="360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Group 2"/>
          <p:cNvGrpSpPr/>
          <p:nvPr userDrawn="1"/>
        </p:nvGrpSpPr>
        <p:grpSpPr>
          <a:xfrm>
            <a:off x="1115616" y="1275607"/>
            <a:ext cx="2585656" cy="2592286"/>
            <a:chOff x="1115616" y="1275607"/>
            <a:chExt cx="2585656" cy="2592286"/>
          </a:xfrm>
        </p:grpSpPr>
        <p:pic>
          <p:nvPicPr>
            <p:cNvPr id="1026" name="Picture 2" descr="E:\002-KIMS BUSINESS\007-02-Googleslidesppt\02-GSppt-Contents-Kim\20170215\03-abs\item01-png.png"/>
            <p:cNvPicPr>
              <a:picLocks noChangeAspect="1" noChangeArrowheads="1"/>
            </p:cNvPicPr>
            <p:nvPr userDrawn="1"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15616" y="1275607"/>
              <a:ext cx="2585656" cy="25922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Oval 1"/>
            <p:cNvSpPr/>
            <p:nvPr userDrawn="1"/>
          </p:nvSpPr>
          <p:spPr>
            <a:xfrm>
              <a:off x="1796376" y="1959682"/>
              <a:ext cx="1224136" cy="12241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innerShdw blurRad="63500" dist="38100" dir="18900000">
                <a:prstClr val="black">
                  <a:alpha val="29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027" name="Picture 3" descr="E:\002-KIMS BUSINESS\007-02-Googleslidesppt\02-GSppt-Contents-Kim\20170215\03-abs\item02-png.png"/>
          <p:cNvPicPr>
            <a:picLocks noChangeAspect="1" noChangeArrowheads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8344" y="3578808"/>
            <a:ext cx="1475656" cy="1592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3" descr="E:\002-KIMS BUSINESS\007-02-Googleslidesppt\02-GSppt-Contents-Kim\20170215\03-abs\item02-png.png"/>
          <p:cNvPicPr>
            <a:picLocks noChangeAspect="1" noChangeArrowheads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8226854" y="-51527"/>
            <a:ext cx="879830" cy="949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8235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2" descr="E:\002-KIMS BUSINESS\007-02-Googleslidesppt\02-GSppt-Contents-Kim\20170215\03-abs\item03-png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1707971">
            <a:off x="2873932" y="156273"/>
            <a:ext cx="1587121" cy="1514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E:\002-KIMS BUSINESS\007-02-Googleslidesppt\02-GSppt-Contents-Kim\20170215\03-abs\item03-png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527839">
            <a:off x="3005459" y="3443641"/>
            <a:ext cx="1587121" cy="1514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E:\002-KIMS BUSINESS\007-02-Googleslidesppt\02-GSppt-Contents-Kim\20170215\03-abs\item03-png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414606">
            <a:off x="1967897" y="2192112"/>
            <a:ext cx="1587121" cy="1514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E:\002-KIMS BUSINESS\007-02-Googleslidesppt\02-GSppt-Contents-Kim\20170215\03-abs\item03-png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162721" flipH="1">
            <a:off x="2110757" y="805096"/>
            <a:ext cx="1587121" cy="1514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E:\002-KIMS BUSINESS\007-02-Googleslidesppt\02-GSppt-Contents-Kim\20170215\03-abs\item03-png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864253" flipH="1">
            <a:off x="3934583" y="142673"/>
            <a:ext cx="1587121" cy="1514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E:\002-KIMS BUSINESS\007-02-Googleslidesppt\02-GSppt-Contents-Kim\20170215\03-abs\item03-png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164798">
            <a:off x="5618205" y="2384716"/>
            <a:ext cx="1587121" cy="1514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E:\002-KIMS BUSINESS\007-02-Googleslidesppt\02-GSppt-Contents-Kim\20170215\03-abs\item03-png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7274931">
            <a:off x="5463157" y="736150"/>
            <a:ext cx="1587121" cy="1514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E:\002-KIMS BUSINESS\007-02-Googleslidesppt\02-GSppt-Contents-Kim\20170215\03-abs\item03-png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29549">
            <a:off x="4788024" y="3370715"/>
            <a:ext cx="1587121" cy="1514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roup 3"/>
          <p:cNvGrpSpPr/>
          <p:nvPr userDrawn="1"/>
        </p:nvGrpSpPr>
        <p:grpSpPr>
          <a:xfrm>
            <a:off x="2254580" y="248388"/>
            <a:ext cx="4634840" cy="4646724"/>
            <a:chOff x="1115616" y="1275607"/>
            <a:chExt cx="2585656" cy="2592286"/>
          </a:xfrm>
        </p:grpSpPr>
        <p:pic>
          <p:nvPicPr>
            <p:cNvPr id="5" name="Picture 2" descr="E:\002-KIMS BUSINESS\007-02-Googleslidesppt\02-GSppt-Contents-Kim\20170215\03-abs\item01-png.png"/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15616" y="1275607"/>
              <a:ext cx="2585656" cy="25922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Oval 5"/>
            <p:cNvSpPr/>
            <p:nvPr userDrawn="1"/>
          </p:nvSpPr>
          <p:spPr>
            <a:xfrm>
              <a:off x="1595313" y="1758619"/>
              <a:ext cx="1626263" cy="162626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innerShdw blurRad="63500" dist="38100" dir="18900000">
                <a:prstClr val="black">
                  <a:alpha val="29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n-lt"/>
              </a:endParaRPr>
            </a:p>
          </p:txBody>
        </p:sp>
      </p:grp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03848" y="2101602"/>
            <a:ext cx="2736303" cy="57606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Thank you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203700" y="2677666"/>
            <a:ext cx="2736303" cy="43204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</a:t>
            </a:r>
          </a:p>
          <a:p>
            <a:pPr lvl="0"/>
            <a:r>
              <a:rPr lang="en-US" altLang="ko-KR" dirty="0"/>
              <a:t>of your subtitle Here</a:t>
            </a:r>
          </a:p>
        </p:txBody>
      </p:sp>
      <p:pic>
        <p:nvPicPr>
          <p:cNvPr id="2050" name="Picture 2" descr="E:\002-KIMS BUSINESS\007-02-Googleslidesppt\02-GSppt-Contents-Kim\20170215\03-abs\item03-png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2860"/>
            <a:ext cx="1587121" cy="1514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E:\002-KIMS BUSINESS\007-02-Googleslidesppt\02-GSppt-Contents-Kim\20170215\03-abs\item02-png.png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0352" y="3624792"/>
            <a:ext cx="1407408" cy="15187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2477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5712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 userDrawn="1"/>
        </p:nvGrpSpPr>
        <p:grpSpPr>
          <a:xfrm>
            <a:off x="2843808" y="377122"/>
            <a:ext cx="3456384" cy="3465247"/>
            <a:chOff x="1115616" y="1275607"/>
            <a:chExt cx="2585656" cy="2592286"/>
          </a:xfrm>
        </p:grpSpPr>
        <p:pic>
          <p:nvPicPr>
            <p:cNvPr id="5" name="Picture 2" descr="E:\002-KIMS BUSINESS\007-02-Googleslidesppt\02-GSppt-Contents-Kim\20170215\03-abs\item01-png.png"/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15616" y="1275607"/>
              <a:ext cx="2585656" cy="25922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Oval 5"/>
            <p:cNvSpPr/>
            <p:nvPr userDrawn="1"/>
          </p:nvSpPr>
          <p:spPr>
            <a:xfrm>
              <a:off x="1796376" y="1959682"/>
              <a:ext cx="1224136" cy="12241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innerShdw blurRad="63500" dist="38100" dir="18900000">
                <a:prstClr val="black">
                  <a:alpha val="29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829098" y="3829794"/>
            <a:ext cx="3456384" cy="57606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Welcome!!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2828950" y="4443958"/>
            <a:ext cx="3456384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13762036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2904093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3129044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863568" y="1599822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2842131" y="1597374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4834733" y="1597374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6827011" y="1599822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" name="Block Arc 1"/>
          <p:cNvSpPr/>
          <p:nvPr userDrawn="1"/>
        </p:nvSpPr>
        <p:spPr>
          <a:xfrm>
            <a:off x="683568" y="1419822"/>
            <a:ext cx="1800000" cy="1800000"/>
          </a:xfrm>
          <a:prstGeom prst="blockArc">
            <a:avLst>
              <a:gd name="adj1" fmla="val 10800000"/>
              <a:gd name="adj2" fmla="val 94979"/>
              <a:gd name="adj3" fmla="val 540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2" name="Block Arc 11"/>
          <p:cNvSpPr/>
          <p:nvPr userDrawn="1"/>
        </p:nvSpPr>
        <p:spPr>
          <a:xfrm>
            <a:off x="2671382" y="1419822"/>
            <a:ext cx="1800000" cy="1800000"/>
          </a:xfrm>
          <a:prstGeom prst="blockArc">
            <a:avLst>
              <a:gd name="adj1" fmla="val 10800000"/>
              <a:gd name="adj2" fmla="val 94979"/>
              <a:gd name="adj3" fmla="val 540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3" name="Block Arc 12"/>
          <p:cNvSpPr/>
          <p:nvPr userDrawn="1"/>
        </p:nvSpPr>
        <p:spPr>
          <a:xfrm>
            <a:off x="4659196" y="1419822"/>
            <a:ext cx="1800000" cy="1800000"/>
          </a:xfrm>
          <a:prstGeom prst="blockArc">
            <a:avLst>
              <a:gd name="adj1" fmla="val 10800000"/>
              <a:gd name="adj2" fmla="val 94979"/>
              <a:gd name="adj3" fmla="val 540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4" name="Block Arc 13"/>
          <p:cNvSpPr/>
          <p:nvPr userDrawn="1"/>
        </p:nvSpPr>
        <p:spPr>
          <a:xfrm>
            <a:off x="6647011" y="1419822"/>
            <a:ext cx="1800000" cy="1800000"/>
          </a:xfrm>
          <a:prstGeom prst="blockArc">
            <a:avLst>
              <a:gd name="adj1" fmla="val 10800000"/>
              <a:gd name="adj2" fmla="val 94979"/>
              <a:gd name="adj3" fmla="val 540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xmlns="" id="{EDBECCA6-8618-46C3-A8D4-3B6399CCEF8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xmlns="" id="{1D40A599-6D66-4DC9-82BB-52C171B56BB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3334994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grpSp>
        <p:nvGrpSpPr>
          <p:cNvPr id="5" name="Group 4"/>
          <p:cNvGrpSpPr/>
          <p:nvPr userDrawn="1"/>
        </p:nvGrpSpPr>
        <p:grpSpPr>
          <a:xfrm>
            <a:off x="354008" y="1131589"/>
            <a:ext cx="2849840" cy="3649171"/>
            <a:chOff x="354008" y="1131589"/>
            <a:chExt cx="2849840" cy="3649171"/>
          </a:xfrm>
        </p:grpSpPr>
        <p:sp>
          <p:nvSpPr>
            <p:cNvPr id="6" name="Rounded Rectangle 5"/>
            <p:cNvSpPr/>
            <p:nvPr/>
          </p:nvSpPr>
          <p:spPr>
            <a:xfrm>
              <a:off x="354008" y="1131589"/>
              <a:ext cx="2849840" cy="3649171"/>
            </a:xfrm>
            <a:prstGeom prst="roundRect">
              <a:avLst>
                <a:gd name="adj" fmla="val 3968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531932" y="1347500"/>
              <a:ext cx="108520" cy="3240473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2" name="Half Frame 11"/>
            <p:cNvSpPr/>
            <p:nvPr/>
          </p:nvSpPr>
          <p:spPr>
            <a:xfrm rot="5400000">
              <a:off x="2592642" y="1238201"/>
              <a:ext cx="502331" cy="502331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381822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2771800" y="1404764"/>
            <a:ext cx="6372200" cy="302433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" name="Text Placeholder 9">
            <a:extLst>
              <a:ext uri="{FF2B5EF4-FFF2-40B4-BE49-F238E27FC236}">
                <a16:creationId xmlns:a16="http://schemas.microsoft.com/office/drawing/2014/main" xmlns="" id="{A6C3AF05-0B8F-485E-983F-1B40340199E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6" name="Text Placeholder 9">
            <a:extLst>
              <a:ext uri="{FF2B5EF4-FFF2-40B4-BE49-F238E27FC236}">
                <a16:creationId xmlns:a16="http://schemas.microsoft.com/office/drawing/2014/main" xmlns="" id="{D183D1CC-DF98-45E3-B7CE-601603E40D0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1919319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6683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7555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2" r:id="rId3"/>
    <p:sldLayoutId id="2147483652" r:id="rId4"/>
    <p:sldLayoutId id="2147483661" r:id="rId5"/>
    <p:sldLayoutId id="2147483656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  <p:sldLayoutId id="2147483679" r:id="rId13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4710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jpeg"/><Relationship Id="rId4" Type="http://schemas.openxmlformats.org/officeDocument/2006/relationships/image" Target="../media/image20.jpe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5.jpeg"/><Relationship Id="rId5" Type="http://schemas.openxmlformats.org/officeDocument/2006/relationships/image" Target="../media/image24.png"/><Relationship Id="rId4" Type="http://schemas.openxmlformats.org/officeDocument/2006/relationships/hyperlink" Target="https://github.com/ForFunSE1404/YourAnswer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/>
            <a:r>
              <a:rPr lang="en-US" altLang="ko-KR" dirty="0" err="1" smtClean="0"/>
              <a:t>YourAnswer</a:t>
            </a:r>
            <a:endParaRPr lang="en-US" altLang="ko-KR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b="1" dirty="0" smtClean="0"/>
              <a:t>Website Apple Shop</a:t>
            </a:r>
            <a:endParaRPr lang="en-US" altLang="ko-KR" b="1" dirty="0"/>
          </a:p>
        </p:txBody>
      </p:sp>
      <p:grpSp>
        <p:nvGrpSpPr>
          <p:cNvPr id="6" name="Group 5"/>
          <p:cNvGrpSpPr/>
          <p:nvPr/>
        </p:nvGrpSpPr>
        <p:grpSpPr>
          <a:xfrm>
            <a:off x="3650519" y="2738626"/>
            <a:ext cx="129393" cy="1440160"/>
            <a:chOff x="3424672" y="2643758"/>
            <a:chExt cx="283232" cy="1584176"/>
          </a:xfrm>
        </p:grpSpPr>
        <p:sp>
          <p:nvSpPr>
            <p:cNvPr id="7" name="Rectangle 6"/>
            <p:cNvSpPr/>
            <p:nvPr userDrawn="1"/>
          </p:nvSpPr>
          <p:spPr>
            <a:xfrm>
              <a:off x="3635896" y="2643758"/>
              <a:ext cx="72008" cy="158417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3565490" y="2643758"/>
              <a:ext cx="72007" cy="1584176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3495081" y="2643758"/>
              <a:ext cx="72007" cy="158417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Rectangle 9"/>
            <p:cNvSpPr/>
            <p:nvPr userDrawn="1"/>
          </p:nvSpPr>
          <p:spPr>
            <a:xfrm>
              <a:off x="3424672" y="2643758"/>
              <a:ext cx="72008" cy="158417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649022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347614"/>
            <a:ext cx="5760640" cy="363191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395536" y="-20538"/>
            <a:ext cx="864096" cy="1188088"/>
            <a:chOff x="2391994" y="1635646"/>
            <a:chExt cx="805454" cy="1584088"/>
          </a:xfrm>
          <a:solidFill>
            <a:srgbClr val="98DFBB"/>
          </a:solidFill>
        </p:grpSpPr>
        <p:sp>
          <p:nvSpPr>
            <p:cNvPr id="12" name="Rectangle 11"/>
            <p:cNvSpPr/>
            <p:nvPr/>
          </p:nvSpPr>
          <p:spPr>
            <a:xfrm>
              <a:off x="2391994" y="1635646"/>
              <a:ext cx="805454" cy="792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Isosceles Triangle 12"/>
            <p:cNvSpPr/>
            <p:nvPr/>
          </p:nvSpPr>
          <p:spPr>
            <a:xfrm rot="10800000">
              <a:off x="2391994" y="2427734"/>
              <a:ext cx="805454" cy="792000"/>
            </a:xfrm>
            <a:prstGeom prst="triangle">
              <a:avLst>
                <a:gd name="adj" fmla="val 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1331640" y="-20538"/>
            <a:ext cx="6768752" cy="1754326"/>
            <a:chOff x="496119" y="2418555"/>
            <a:chExt cx="1752190" cy="1754326"/>
          </a:xfrm>
          <a:noFill/>
        </p:grpSpPr>
        <p:sp>
          <p:nvSpPr>
            <p:cNvPr id="15" name="TextBox 14"/>
            <p:cNvSpPr txBox="1"/>
            <p:nvPr/>
          </p:nvSpPr>
          <p:spPr>
            <a:xfrm>
              <a:off x="496119" y="2724641"/>
              <a:ext cx="1752190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496119" y="2418555"/>
              <a:ext cx="1752190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600" b="1" dirty="0" smtClean="0">
                  <a:solidFill>
                    <a:schemeClr val="accent3"/>
                  </a:solidFill>
                  <a:cs typeface="Arial" pitchFamily="34" charset="0"/>
                </a:rPr>
                <a:t>Forgot Password Interface</a:t>
              </a:r>
              <a:endParaRPr lang="ko-KR" altLang="en-US" sz="36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473024" y="22210"/>
            <a:ext cx="7091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 smtClean="0">
                <a:solidFill>
                  <a:schemeClr val="bg1"/>
                </a:solidFill>
                <a:cs typeface="Arial" pitchFamily="34" charset="0"/>
              </a:rPr>
              <a:t>3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31640" y="668541"/>
            <a:ext cx="55446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Used to change your password in case you forget it.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endParaRPr lang="en-US" dirty="0"/>
          </a:p>
        </p:txBody>
      </p:sp>
      <p:sp>
        <p:nvSpPr>
          <p:cNvPr id="18" name="Rounded Rectangle 17"/>
          <p:cNvSpPr/>
          <p:nvPr/>
        </p:nvSpPr>
        <p:spPr>
          <a:xfrm>
            <a:off x="3131840" y="2427734"/>
            <a:ext cx="2088232" cy="100811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Notched Right Arrow 18"/>
          <p:cNvSpPr/>
          <p:nvPr/>
        </p:nvSpPr>
        <p:spPr>
          <a:xfrm>
            <a:off x="5076056" y="2787774"/>
            <a:ext cx="1512168" cy="375796"/>
          </a:xfrm>
          <a:prstGeom prst="notched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6588224" y="2643758"/>
            <a:ext cx="23042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email entry area used to change the </a:t>
            </a:r>
            <a:r>
              <a:rPr lang="en-US" dirty="0" smtClean="0"/>
              <a:t>password.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382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827584" y="-20538"/>
            <a:ext cx="864096" cy="1188088"/>
            <a:chOff x="2391994" y="1635646"/>
            <a:chExt cx="805454" cy="1584088"/>
          </a:xfrm>
          <a:solidFill>
            <a:srgbClr val="98DFBB"/>
          </a:solidFill>
        </p:grpSpPr>
        <p:sp>
          <p:nvSpPr>
            <p:cNvPr id="3" name="Rectangle 2"/>
            <p:cNvSpPr/>
            <p:nvPr/>
          </p:nvSpPr>
          <p:spPr>
            <a:xfrm>
              <a:off x="2391994" y="1635646"/>
              <a:ext cx="805454" cy="792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Isosceles Triangle 3"/>
            <p:cNvSpPr/>
            <p:nvPr/>
          </p:nvSpPr>
          <p:spPr>
            <a:xfrm rot="10800000">
              <a:off x="2391994" y="2427734"/>
              <a:ext cx="805454" cy="792000"/>
            </a:xfrm>
            <a:prstGeom prst="triangle">
              <a:avLst>
                <a:gd name="adj" fmla="val 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763688" y="30467"/>
            <a:ext cx="54726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chemeClr val="accent3"/>
                </a:solidFill>
                <a:cs typeface="Arial" pitchFamily="34" charset="0"/>
              </a:rPr>
              <a:t>Wrong Email</a:t>
            </a:r>
            <a:endParaRPr lang="ko-KR" altLang="en-US" sz="36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27583" y="22210"/>
            <a:ext cx="8640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 smtClean="0">
                <a:solidFill>
                  <a:schemeClr val="bg1"/>
                </a:solidFill>
                <a:cs typeface="Arial" pitchFamily="34" charset="0"/>
              </a:rPr>
              <a:t>3.1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6058" y="1347614"/>
            <a:ext cx="5510238" cy="3622244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1763688" y="627534"/>
            <a:ext cx="64087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Users are required to use the correct email to use their registration to change their password.</a:t>
            </a:r>
          </a:p>
        </p:txBody>
      </p:sp>
    </p:spTree>
    <p:extLst>
      <p:ext uri="{BB962C8B-B14F-4D97-AF65-F5344CB8AC3E}">
        <p14:creationId xmlns:p14="http://schemas.microsoft.com/office/powerpoint/2010/main" val="2457428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755576" y="-20538"/>
            <a:ext cx="864096" cy="1188088"/>
            <a:chOff x="2391994" y="1635646"/>
            <a:chExt cx="805454" cy="1584088"/>
          </a:xfrm>
          <a:solidFill>
            <a:srgbClr val="98DFBB"/>
          </a:solidFill>
        </p:grpSpPr>
        <p:sp>
          <p:nvSpPr>
            <p:cNvPr id="3" name="Rectangle 2"/>
            <p:cNvSpPr/>
            <p:nvPr/>
          </p:nvSpPr>
          <p:spPr>
            <a:xfrm>
              <a:off x="2391994" y="1635646"/>
              <a:ext cx="805454" cy="792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Isosceles Triangle 3"/>
            <p:cNvSpPr/>
            <p:nvPr/>
          </p:nvSpPr>
          <p:spPr>
            <a:xfrm rot="10800000">
              <a:off x="2391994" y="2427734"/>
              <a:ext cx="805454" cy="792000"/>
            </a:xfrm>
            <a:prstGeom prst="triangle">
              <a:avLst>
                <a:gd name="adj" fmla="val 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691680" y="-18797"/>
            <a:ext cx="51125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 smtClean="0">
                <a:solidFill>
                  <a:schemeClr val="accent3"/>
                </a:solidFill>
                <a:cs typeface="Arial" pitchFamily="34" charset="0"/>
              </a:rPr>
              <a:t>Correct Email</a:t>
            </a:r>
            <a:endParaRPr lang="ko-KR" altLang="en-US" sz="36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55576" y="22210"/>
            <a:ext cx="8640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 smtClean="0">
                <a:solidFill>
                  <a:schemeClr val="bg1"/>
                </a:solidFill>
                <a:cs typeface="Arial" pitchFamily="34" charset="0"/>
              </a:rPr>
              <a:t>3.2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0518" y="1347614"/>
            <a:ext cx="5853810" cy="3636066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1763688" y="555526"/>
            <a:ext cx="70567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When using the correct email, the system will confirm and send the entered email message to reset password.</a:t>
            </a:r>
          </a:p>
        </p:txBody>
      </p:sp>
    </p:spTree>
    <p:extLst>
      <p:ext uri="{BB962C8B-B14F-4D97-AF65-F5344CB8AC3E}">
        <p14:creationId xmlns:p14="http://schemas.microsoft.com/office/powerpoint/2010/main" val="1045008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678089" y="-20538"/>
            <a:ext cx="864096" cy="1188088"/>
            <a:chOff x="2391994" y="1635646"/>
            <a:chExt cx="805454" cy="1584088"/>
          </a:xfrm>
          <a:solidFill>
            <a:srgbClr val="98DFBB"/>
          </a:solidFill>
        </p:grpSpPr>
        <p:sp>
          <p:nvSpPr>
            <p:cNvPr id="5" name="Rectangle 4"/>
            <p:cNvSpPr/>
            <p:nvPr/>
          </p:nvSpPr>
          <p:spPr>
            <a:xfrm>
              <a:off x="2391994" y="1635646"/>
              <a:ext cx="805454" cy="792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Isosceles Triangle 5"/>
            <p:cNvSpPr/>
            <p:nvPr/>
          </p:nvSpPr>
          <p:spPr>
            <a:xfrm rot="10800000">
              <a:off x="2391994" y="2427734"/>
              <a:ext cx="805454" cy="792000"/>
            </a:xfrm>
            <a:prstGeom prst="triangle">
              <a:avLst>
                <a:gd name="adj" fmla="val 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614192" y="30467"/>
            <a:ext cx="47580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chemeClr val="accent3"/>
                </a:solidFill>
                <a:cs typeface="Arial" pitchFamily="34" charset="0"/>
              </a:rPr>
              <a:t>Confirm Email</a:t>
            </a:r>
            <a:endParaRPr lang="ko-KR" altLang="en-US" sz="36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78089" y="22210"/>
            <a:ext cx="8640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 smtClean="0">
                <a:solidFill>
                  <a:schemeClr val="bg1"/>
                </a:solidFill>
                <a:cs typeface="Arial" pitchFamily="34" charset="0"/>
              </a:rPr>
              <a:t>3.3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4176" y="1296799"/>
            <a:ext cx="6084168" cy="365121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1656184" y="555526"/>
            <a:ext cx="68042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Password change confirmation email will </a:t>
            </a:r>
            <a:r>
              <a:rPr lang="en-US" dirty="0" smtClean="0"/>
              <a:t>receive </a:t>
            </a:r>
            <a:r>
              <a:rPr lang="en-US" dirty="0"/>
              <a:t>a notification </a:t>
            </a:r>
            <a:endParaRPr lang="en-US" dirty="0" smtClean="0"/>
          </a:p>
          <a:p>
            <a:r>
              <a:rPr lang="en-US" dirty="0" smtClean="0"/>
              <a:t>of changing password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7435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611560" y="-20538"/>
            <a:ext cx="864096" cy="1188088"/>
            <a:chOff x="2391994" y="1635646"/>
            <a:chExt cx="805454" cy="1584088"/>
          </a:xfrm>
          <a:solidFill>
            <a:srgbClr val="98DFBB"/>
          </a:solidFill>
        </p:grpSpPr>
        <p:sp>
          <p:nvSpPr>
            <p:cNvPr id="3" name="Rectangle 2"/>
            <p:cNvSpPr/>
            <p:nvPr/>
          </p:nvSpPr>
          <p:spPr>
            <a:xfrm>
              <a:off x="2391994" y="1635646"/>
              <a:ext cx="805454" cy="792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Isosceles Triangle 3"/>
            <p:cNvSpPr/>
            <p:nvPr/>
          </p:nvSpPr>
          <p:spPr>
            <a:xfrm rot="10800000">
              <a:off x="2391994" y="2427734"/>
              <a:ext cx="805454" cy="792000"/>
            </a:xfrm>
            <a:prstGeom prst="triangle">
              <a:avLst>
                <a:gd name="adj" fmla="val 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547664" y="30467"/>
            <a:ext cx="51125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 smtClean="0">
                <a:solidFill>
                  <a:schemeClr val="accent3"/>
                </a:solidFill>
                <a:cs typeface="Arial" pitchFamily="34" charset="0"/>
              </a:rPr>
              <a:t>Change Password</a:t>
            </a:r>
            <a:endParaRPr lang="ko-KR" altLang="en-US" sz="36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11560" y="22210"/>
            <a:ext cx="8640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 smtClean="0">
                <a:solidFill>
                  <a:schemeClr val="bg1"/>
                </a:solidFill>
                <a:cs typeface="Arial" pitchFamily="34" charset="0"/>
              </a:rPr>
              <a:t>3.4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339752" y="1923678"/>
            <a:ext cx="3744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Thiếu</a:t>
            </a:r>
            <a:r>
              <a:rPr lang="en-US" dirty="0" smtClean="0"/>
              <a:t> </a:t>
            </a:r>
            <a:r>
              <a:rPr lang="en-US" dirty="0" err="1" smtClean="0"/>
              <a:t>ảnh</a:t>
            </a:r>
            <a:r>
              <a:rPr lang="en-US" dirty="0" smtClean="0"/>
              <a:t> !!!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8937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 txBox="1">
            <a:spLocks/>
          </p:cNvSpPr>
          <p:nvPr/>
        </p:nvSpPr>
        <p:spPr>
          <a:xfrm>
            <a:off x="0" y="267494"/>
            <a:ext cx="9144000" cy="576064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    Role</a:t>
            </a:r>
            <a:endParaRPr lang="en-US" sz="3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2267744" y="1059582"/>
            <a:ext cx="6552728" cy="914400"/>
            <a:chOff x="1151472" y="3187501"/>
            <a:chExt cx="6552728" cy="914400"/>
          </a:xfrm>
        </p:grpSpPr>
        <p:sp>
          <p:nvSpPr>
            <p:cNvPr id="5" name="Pentagon 4"/>
            <p:cNvSpPr/>
            <p:nvPr/>
          </p:nvSpPr>
          <p:spPr>
            <a:xfrm>
              <a:off x="1633824" y="3347030"/>
              <a:ext cx="6070376" cy="720000"/>
            </a:xfrm>
            <a:prstGeom prst="homePlat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Pentagon 5"/>
            <p:cNvSpPr/>
            <p:nvPr/>
          </p:nvSpPr>
          <p:spPr>
            <a:xfrm>
              <a:off x="1633824" y="3284701"/>
              <a:ext cx="5914970" cy="720000"/>
            </a:xfrm>
            <a:prstGeom prst="homePlate">
              <a:avLst/>
            </a:prstGeom>
            <a:solidFill>
              <a:schemeClr val="bg1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7" name="Diamond 6"/>
            <p:cNvSpPr/>
            <p:nvPr/>
          </p:nvSpPr>
          <p:spPr>
            <a:xfrm>
              <a:off x="1151472" y="3187501"/>
              <a:ext cx="914400" cy="914400"/>
            </a:xfrm>
            <a:prstGeom prst="diamond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</p:grpSp>
      <p:sp>
        <p:nvSpPr>
          <p:cNvPr id="8" name="직사각형 39"/>
          <p:cNvSpPr/>
          <p:nvPr/>
        </p:nvSpPr>
        <p:spPr>
          <a:xfrm>
            <a:off x="2509438" y="1262927"/>
            <a:ext cx="403184" cy="523220"/>
          </a:xfrm>
          <a:prstGeom prst="rect">
            <a:avLst/>
          </a:prstGeom>
        </p:spPr>
        <p:txBody>
          <a:bodyPr wrap="square" anchor="ctr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1 </a:t>
            </a:r>
            <a:endParaRPr lang="ko-KR" altLang="en-US" sz="2800" dirty="0">
              <a:solidFill>
                <a:schemeClr val="bg1"/>
              </a:solidFill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3382961" y="1239623"/>
            <a:ext cx="4752528" cy="546274"/>
            <a:chOff x="2299400" y="1781114"/>
            <a:chExt cx="4576856" cy="546274"/>
          </a:xfrm>
        </p:grpSpPr>
        <p:sp>
          <p:nvSpPr>
            <p:cNvPr id="10" name="TextBox 10"/>
            <p:cNvSpPr txBox="1"/>
            <p:nvPr/>
          </p:nvSpPr>
          <p:spPr bwMode="auto">
            <a:xfrm>
              <a:off x="2299400" y="1781114"/>
              <a:ext cx="4576856" cy="276999"/>
            </a:xfrm>
            <a:prstGeom prst="rect">
              <a:avLst/>
            </a:prstGeom>
            <a:noFill/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en-US" altLang="ko-KR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Admin</a:t>
              </a:r>
              <a:endPara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1" name="TextBox 12"/>
            <p:cNvSpPr txBox="1"/>
            <p:nvPr/>
          </p:nvSpPr>
          <p:spPr bwMode="auto">
            <a:xfrm>
              <a:off x="2299400" y="2050389"/>
              <a:ext cx="4576856" cy="276999"/>
            </a:xfrm>
            <a:prstGeom prst="rect">
              <a:avLst/>
            </a:prstGeom>
            <a:noFill/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Main administration of activities that take place in the website.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2264738" y="2089398"/>
            <a:ext cx="6552728" cy="914400"/>
            <a:chOff x="1151472" y="3187501"/>
            <a:chExt cx="6552728" cy="914400"/>
          </a:xfrm>
        </p:grpSpPr>
        <p:sp>
          <p:nvSpPr>
            <p:cNvPr id="13" name="Pentagon 12"/>
            <p:cNvSpPr/>
            <p:nvPr/>
          </p:nvSpPr>
          <p:spPr>
            <a:xfrm>
              <a:off x="1633824" y="3347030"/>
              <a:ext cx="6070376" cy="720000"/>
            </a:xfrm>
            <a:prstGeom prst="homePlat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4" name="Pentagon 13"/>
            <p:cNvSpPr/>
            <p:nvPr/>
          </p:nvSpPr>
          <p:spPr>
            <a:xfrm>
              <a:off x="1633824" y="3284701"/>
              <a:ext cx="5914970" cy="720000"/>
            </a:xfrm>
            <a:prstGeom prst="homePlate">
              <a:avLst/>
            </a:prstGeom>
            <a:solidFill>
              <a:schemeClr val="bg1"/>
            </a:solidFill>
            <a:ln w="381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5" name="Diamond 14"/>
            <p:cNvSpPr/>
            <p:nvPr/>
          </p:nvSpPr>
          <p:spPr>
            <a:xfrm>
              <a:off x="1151472" y="3187501"/>
              <a:ext cx="914400" cy="914400"/>
            </a:xfrm>
            <a:prstGeom prst="diamond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24" name="직사각형 39"/>
          <p:cNvSpPr/>
          <p:nvPr/>
        </p:nvSpPr>
        <p:spPr>
          <a:xfrm>
            <a:off x="2509438" y="2294238"/>
            <a:ext cx="403184" cy="523220"/>
          </a:xfrm>
          <a:prstGeom prst="rect">
            <a:avLst/>
          </a:prstGeom>
        </p:spPr>
        <p:txBody>
          <a:bodyPr wrap="square" anchor="ctr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2 </a:t>
            </a:r>
            <a:endParaRPr lang="ko-KR" altLang="en-US" sz="2800" dirty="0">
              <a:solidFill>
                <a:schemeClr val="bg1"/>
              </a:solidFill>
            </a:endParaRPr>
          </a:p>
        </p:txBody>
      </p:sp>
      <p:grpSp>
        <p:nvGrpSpPr>
          <p:cNvPr id="25" name="Group 24"/>
          <p:cNvGrpSpPr/>
          <p:nvPr/>
        </p:nvGrpSpPr>
        <p:grpSpPr>
          <a:xfrm>
            <a:off x="3382961" y="2271845"/>
            <a:ext cx="4752528" cy="545363"/>
            <a:chOff x="2299400" y="1782025"/>
            <a:chExt cx="4576856" cy="545363"/>
          </a:xfrm>
        </p:grpSpPr>
        <p:sp>
          <p:nvSpPr>
            <p:cNvPr id="26" name="TextBox 10"/>
            <p:cNvSpPr txBox="1"/>
            <p:nvPr/>
          </p:nvSpPr>
          <p:spPr bwMode="auto">
            <a:xfrm>
              <a:off x="2299400" y="1782025"/>
              <a:ext cx="4576856" cy="276999"/>
            </a:xfrm>
            <a:prstGeom prst="rect">
              <a:avLst/>
            </a:prstGeom>
            <a:noFill/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en-US" altLang="ko-KR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User</a:t>
              </a:r>
              <a:endPara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7" name="TextBox 12"/>
            <p:cNvSpPr txBox="1"/>
            <p:nvPr/>
          </p:nvSpPr>
          <p:spPr bwMode="auto">
            <a:xfrm>
              <a:off x="2299400" y="2050389"/>
              <a:ext cx="4576856" cy="276999"/>
            </a:xfrm>
            <a:prstGeom prst="rect">
              <a:avLst/>
            </a:prstGeom>
            <a:noFill/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Buy product from website.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8" name="직사각형 39"/>
          <p:cNvSpPr/>
          <p:nvPr/>
        </p:nvSpPr>
        <p:spPr>
          <a:xfrm>
            <a:off x="2509438" y="3111971"/>
            <a:ext cx="403184" cy="523220"/>
          </a:xfrm>
          <a:prstGeom prst="rect">
            <a:avLst/>
          </a:prstGeom>
        </p:spPr>
        <p:txBody>
          <a:bodyPr wrap="square" anchor="ctr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3 </a:t>
            </a:r>
            <a:endParaRPr lang="ko-KR" altLang="en-US" sz="2800" dirty="0">
              <a:solidFill>
                <a:schemeClr val="bg1"/>
              </a:solidFill>
            </a:endParaRPr>
          </a:p>
        </p:txBody>
      </p:sp>
      <p:sp>
        <p:nvSpPr>
          <p:cNvPr id="32" name="직사각형 39"/>
          <p:cNvSpPr/>
          <p:nvPr/>
        </p:nvSpPr>
        <p:spPr>
          <a:xfrm>
            <a:off x="2509438" y="4036493"/>
            <a:ext cx="403184" cy="523220"/>
          </a:xfrm>
          <a:prstGeom prst="rect">
            <a:avLst/>
          </a:prstGeom>
        </p:spPr>
        <p:txBody>
          <a:bodyPr wrap="square" anchor="ctr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4 </a:t>
            </a:r>
            <a:endParaRPr lang="ko-KR" alt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0863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195486"/>
            <a:ext cx="9144000" cy="576064"/>
          </a:xfrm>
        </p:spPr>
        <p:txBody>
          <a:bodyPr/>
          <a:lstStyle/>
          <a:p>
            <a:r>
              <a:rPr lang="en-US" altLang="ko-KR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Admin Role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899592" y="1521505"/>
            <a:ext cx="864096" cy="1188088"/>
            <a:chOff x="2391994" y="1635646"/>
            <a:chExt cx="805454" cy="1584088"/>
          </a:xfrm>
        </p:grpSpPr>
        <p:sp>
          <p:nvSpPr>
            <p:cNvPr id="4" name="Rectangle 3"/>
            <p:cNvSpPr/>
            <p:nvPr/>
          </p:nvSpPr>
          <p:spPr>
            <a:xfrm>
              <a:off x="2391994" y="1635646"/>
              <a:ext cx="805454" cy="792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Isosceles Triangle 4"/>
            <p:cNvSpPr/>
            <p:nvPr/>
          </p:nvSpPr>
          <p:spPr>
            <a:xfrm rot="10800000">
              <a:off x="2391994" y="2427734"/>
              <a:ext cx="805454" cy="792000"/>
            </a:xfrm>
            <a:prstGeom prst="triangle">
              <a:avLst>
                <a:gd name="adj" fmla="val 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1835696" y="1572510"/>
            <a:ext cx="2664296" cy="532080"/>
            <a:chOff x="496119" y="2469560"/>
            <a:chExt cx="1752190" cy="532080"/>
          </a:xfrm>
          <a:noFill/>
        </p:grpSpPr>
        <p:sp>
          <p:nvSpPr>
            <p:cNvPr id="9" name="TextBox 8"/>
            <p:cNvSpPr txBox="1"/>
            <p:nvPr/>
          </p:nvSpPr>
          <p:spPr>
            <a:xfrm>
              <a:off x="496119" y="2724641"/>
              <a:ext cx="1752190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96119" y="2469560"/>
              <a:ext cx="175219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 smtClean="0">
                  <a:solidFill>
                    <a:schemeClr val="accent2"/>
                  </a:solidFill>
                  <a:cs typeface="Arial" pitchFamily="34" charset="0"/>
                </a:rPr>
                <a:t>Account Management</a:t>
              </a:r>
              <a:endParaRPr lang="ko-KR" altLang="en-US" sz="14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977080" y="1564253"/>
            <a:ext cx="7091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4868951" y="1521472"/>
            <a:ext cx="864096" cy="1188088"/>
            <a:chOff x="2391994" y="1635646"/>
            <a:chExt cx="805454" cy="1584088"/>
          </a:xfrm>
          <a:solidFill>
            <a:srgbClr val="98DFBB"/>
          </a:solidFill>
        </p:grpSpPr>
        <p:sp>
          <p:nvSpPr>
            <p:cNvPr id="13" name="Rectangle 12"/>
            <p:cNvSpPr/>
            <p:nvPr/>
          </p:nvSpPr>
          <p:spPr>
            <a:xfrm>
              <a:off x="2391994" y="1635646"/>
              <a:ext cx="805454" cy="792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Isosceles Triangle 13"/>
            <p:cNvSpPr/>
            <p:nvPr/>
          </p:nvSpPr>
          <p:spPr>
            <a:xfrm rot="10800000">
              <a:off x="2391994" y="2427734"/>
              <a:ext cx="805454" cy="792000"/>
            </a:xfrm>
            <a:prstGeom prst="triangle">
              <a:avLst>
                <a:gd name="adj" fmla="val 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5805055" y="1572477"/>
            <a:ext cx="2664296" cy="532080"/>
            <a:chOff x="496119" y="2469560"/>
            <a:chExt cx="1752190" cy="532080"/>
          </a:xfrm>
          <a:noFill/>
        </p:grpSpPr>
        <p:sp>
          <p:nvSpPr>
            <p:cNvPr id="16" name="TextBox 15"/>
            <p:cNvSpPr txBox="1"/>
            <p:nvPr/>
          </p:nvSpPr>
          <p:spPr>
            <a:xfrm>
              <a:off x="496119" y="2724641"/>
              <a:ext cx="1752190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496119" y="2469560"/>
              <a:ext cx="175219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 smtClean="0">
                  <a:solidFill>
                    <a:schemeClr val="accent3"/>
                  </a:solidFill>
                  <a:cs typeface="Arial" pitchFamily="34" charset="0"/>
                </a:rPr>
                <a:t>Product Management</a:t>
              </a:r>
              <a:endParaRPr lang="ko-KR" altLang="en-US" sz="14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4946439" y="1564220"/>
            <a:ext cx="7091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899592" y="3213682"/>
            <a:ext cx="864096" cy="1188088"/>
            <a:chOff x="2391994" y="1635646"/>
            <a:chExt cx="805454" cy="1584088"/>
          </a:xfrm>
          <a:solidFill>
            <a:srgbClr val="F8B2A3"/>
          </a:solidFill>
        </p:grpSpPr>
        <p:sp>
          <p:nvSpPr>
            <p:cNvPr id="20" name="Rectangle 19"/>
            <p:cNvSpPr/>
            <p:nvPr/>
          </p:nvSpPr>
          <p:spPr>
            <a:xfrm>
              <a:off x="2391994" y="1635646"/>
              <a:ext cx="805454" cy="79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Isosceles Triangle 20"/>
            <p:cNvSpPr/>
            <p:nvPr/>
          </p:nvSpPr>
          <p:spPr>
            <a:xfrm rot="10800000">
              <a:off x="2391994" y="2427734"/>
              <a:ext cx="805454" cy="792000"/>
            </a:xfrm>
            <a:prstGeom prst="triangle">
              <a:avLst>
                <a:gd name="adj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1835696" y="3264687"/>
            <a:ext cx="2664296" cy="532080"/>
            <a:chOff x="496119" y="2469560"/>
            <a:chExt cx="1752190" cy="532080"/>
          </a:xfrm>
          <a:noFill/>
        </p:grpSpPr>
        <p:sp>
          <p:nvSpPr>
            <p:cNvPr id="23" name="TextBox 22"/>
            <p:cNvSpPr txBox="1"/>
            <p:nvPr/>
          </p:nvSpPr>
          <p:spPr>
            <a:xfrm>
              <a:off x="496119" y="2724641"/>
              <a:ext cx="1752190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496119" y="2469560"/>
              <a:ext cx="175219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 smtClean="0">
                  <a:solidFill>
                    <a:schemeClr val="accent1"/>
                  </a:solidFill>
                  <a:cs typeface="Arial" pitchFamily="34" charset="0"/>
                </a:rPr>
                <a:t>Bill Management</a:t>
              </a:r>
              <a:endParaRPr lang="ko-KR" altLang="en-US" sz="14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</p:grpSp>
      <p:sp>
        <p:nvSpPr>
          <p:cNvPr id="25" name="TextBox 24"/>
          <p:cNvSpPr txBox="1"/>
          <p:nvPr/>
        </p:nvSpPr>
        <p:spPr>
          <a:xfrm>
            <a:off x="977080" y="3256430"/>
            <a:ext cx="7091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  <a:cs typeface="Arial" pitchFamily="34" charset="0"/>
              </a:rPr>
              <a:t>03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4868951" y="3213649"/>
            <a:ext cx="864096" cy="1188088"/>
            <a:chOff x="2391994" y="1635646"/>
            <a:chExt cx="805454" cy="1584088"/>
          </a:xfrm>
          <a:solidFill>
            <a:srgbClr val="A4B4EA"/>
          </a:solidFill>
        </p:grpSpPr>
        <p:sp>
          <p:nvSpPr>
            <p:cNvPr id="27" name="Rectangle 26"/>
            <p:cNvSpPr/>
            <p:nvPr/>
          </p:nvSpPr>
          <p:spPr>
            <a:xfrm>
              <a:off x="2391994" y="1635646"/>
              <a:ext cx="805454" cy="792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Isosceles Triangle 27"/>
            <p:cNvSpPr/>
            <p:nvPr/>
          </p:nvSpPr>
          <p:spPr>
            <a:xfrm rot="10800000">
              <a:off x="2391994" y="2427734"/>
              <a:ext cx="805454" cy="792000"/>
            </a:xfrm>
            <a:prstGeom prst="triangle">
              <a:avLst>
                <a:gd name="adj" fmla="val 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5805055" y="3264654"/>
            <a:ext cx="2664296" cy="532080"/>
            <a:chOff x="496119" y="2469560"/>
            <a:chExt cx="1752190" cy="532080"/>
          </a:xfrm>
          <a:noFill/>
        </p:grpSpPr>
        <p:sp>
          <p:nvSpPr>
            <p:cNvPr id="30" name="TextBox 29"/>
            <p:cNvSpPr txBox="1"/>
            <p:nvPr/>
          </p:nvSpPr>
          <p:spPr>
            <a:xfrm>
              <a:off x="496119" y="2724641"/>
              <a:ext cx="1752190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496119" y="2469560"/>
              <a:ext cx="175219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 smtClean="0">
                  <a:solidFill>
                    <a:schemeClr val="accent4"/>
                  </a:solidFill>
                  <a:cs typeface="Arial" pitchFamily="34" charset="0"/>
                </a:rPr>
                <a:t>Category Management</a:t>
              </a:r>
              <a:endParaRPr lang="ko-KR" altLang="en-US" sz="14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</p:grpSp>
      <p:sp>
        <p:nvSpPr>
          <p:cNvPr id="32" name="TextBox 31"/>
          <p:cNvSpPr txBox="1"/>
          <p:nvPr/>
        </p:nvSpPr>
        <p:spPr>
          <a:xfrm>
            <a:off x="4946439" y="3256397"/>
            <a:ext cx="7091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  <a:cs typeface="Arial" pitchFamily="34" charset="0"/>
              </a:rPr>
              <a:t>04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3012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-107504" y="-20538"/>
            <a:ext cx="9144000" cy="576064"/>
          </a:xfrm>
        </p:spPr>
        <p:txBody>
          <a:bodyPr/>
          <a:lstStyle/>
          <a:p>
            <a:r>
              <a:rPr lang="en-US" altLang="ko-KR" b="1" dirty="0">
                <a:solidFill>
                  <a:schemeClr val="accent2"/>
                </a:solidFill>
              </a:rPr>
              <a:t>Account Management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946439" y="1564220"/>
            <a:ext cx="7091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979712" y="567720"/>
            <a:ext cx="59722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This function is used by administrators to manage roles, edit, delete, and search.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220" y="1635646"/>
            <a:ext cx="8324244" cy="2088232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39" name="Group 38"/>
          <p:cNvGrpSpPr/>
          <p:nvPr/>
        </p:nvGrpSpPr>
        <p:grpSpPr>
          <a:xfrm>
            <a:off x="1007096" y="0"/>
            <a:ext cx="864096" cy="1188088"/>
            <a:chOff x="2391994" y="1635646"/>
            <a:chExt cx="805454" cy="1584088"/>
          </a:xfrm>
        </p:grpSpPr>
        <p:sp>
          <p:nvSpPr>
            <p:cNvPr id="40" name="Rectangle 39"/>
            <p:cNvSpPr/>
            <p:nvPr/>
          </p:nvSpPr>
          <p:spPr>
            <a:xfrm>
              <a:off x="2391994" y="1635646"/>
              <a:ext cx="805454" cy="792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Isosceles Triangle 40"/>
            <p:cNvSpPr/>
            <p:nvPr/>
          </p:nvSpPr>
          <p:spPr>
            <a:xfrm rot="10800000">
              <a:off x="2391994" y="2427734"/>
              <a:ext cx="805454" cy="792000"/>
            </a:xfrm>
            <a:prstGeom prst="triangle">
              <a:avLst>
                <a:gd name="adj" fmla="val 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42" name="TextBox 41"/>
          <p:cNvSpPr txBox="1"/>
          <p:nvPr/>
        </p:nvSpPr>
        <p:spPr>
          <a:xfrm>
            <a:off x="1084582" y="27668"/>
            <a:ext cx="7091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7812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049546" y="-20538"/>
            <a:ext cx="7094453" cy="576064"/>
          </a:xfrm>
        </p:spPr>
        <p:txBody>
          <a:bodyPr/>
          <a:lstStyle/>
          <a:p>
            <a:pPr algn="l"/>
            <a:r>
              <a:rPr lang="en-US" altLang="ko-KR" b="1" dirty="0" smtClean="0">
                <a:solidFill>
                  <a:schemeClr val="accent2"/>
                </a:solidFill>
              </a:rPr>
              <a:t>Edit Account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946439" y="1564220"/>
            <a:ext cx="7091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2051720" y="555526"/>
            <a:ext cx="576064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This function allows the admin to edit the role's </a:t>
            </a:r>
            <a:r>
              <a:rPr lang="en-US" altLang="ko-KR" sz="15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functionality. When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editing the system will get the id of the account and from there update to the </a:t>
            </a:r>
            <a:r>
              <a:rPr lang="en-US" altLang="ko-KR" sz="15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database.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39" name="Group 38"/>
          <p:cNvGrpSpPr/>
          <p:nvPr/>
        </p:nvGrpSpPr>
        <p:grpSpPr>
          <a:xfrm>
            <a:off x="1107965" y="-20538"/>
            <a:ext cx="864096" cy="1188088"/>
            <a:chOff x="2391994" y="1635646"/>
            <a:chExt cx="805454" cy="1584088"/>
          </a:xfrm>
        </p:grpSpPr>
        <p:sp>
          <p:nvSpPr>
            <p:cNvPr id="40" name="Rectangle 39"/>
            <p:cNvSpPr/>
            <p:nvPr/>
          </p:nvSpPr>
          <p:spPr>
            <a:xfrm>
              <a:off x="2391994" y="1635646"/>
              <a:ext cx="805454" cy="792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Isosceles Triangle 40"/>
            <p:cNvSpPr/>
            <p:nvPr/>
          </p:nvSpPr>
          <p:spPr>
            <a:xfrm rot="10800000">
              <a:off x="2391994" y="2427734"/>
              <a:ext cx="805454" cy="792000"/>
            </a:xfrm>
            <a:prstGeom prst="triangle">
              <a:avLst>
                <a:gd name="adj" fmla="val 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42" name="TextBox 41"/>
          <p:cNvSpPr txBox="1"/>
          <p:nvPr/>
        </p:nvSpPr>
        <p:spPr>
          <a:xfrm>
            <a:off x="1104194" y="0"/>
            <a:ext cx="8509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 smtClean="0">
                <a:solidFill>
                  <a:schemeClr val="bg1"/>
                </a:solidFill>
                <a:cs typeface="Arial" pitchFamily="34" charset="0"/>
              </a:rPr>
              <a:t>1.1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68" y="1491630"/>
            <a:ext cx="4130398" cy="29720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568" y="1923678"/>
            <a:ext cx="7964480" cy="230425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8675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979712" y="-20538"/>
            <a:ext cx="7020272" cy="576064"/>
          </a:xfrm>
        </p:spPr>
        <p:txBody>
          <a:bodyPr/>
          <a:lstStyle/>
          <a:p>
            <a:pPr algn="l"/>
            <a:r>
              <a:rPr lang="en-US" altLang="ko-KR" b="1" dirty="0" smtClean="0">
                <a:solidFill>
                  <a:schemeClr val="accent2"/>
                </a:solidFill>
              </a:rPr>
              <a:t>Delete Account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946439" y="1564220"/>
            <a:ext cx="7091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39" name="Group 38"/>
          <p:cNvGrpSpPr/>
          <p:nvPr/>
        </p:nvGrpSpPr>
        <p:grpSpPr>
          <a:xfrm>
            <a:off x="1043608" y="-20538"/>
            <a:ext cx="864096" cy="1188088"/>
            <a:chOff x="2391994" y="1635646"/>
            <a:chExt cx="805454" cy="1584088"/>
          </a:xfrm>
        </p:grpSpPr>
        <p:sp>
          <p:nvSpPr>
            <p:cNvPr id="40" name="Rectangle 39"/>
            <p:cNvSpPr/>
            <p:nvPr/>
          </p:nvSpPr>
          <p:spPr>
            <a:xfrm>
              <a:off x="2391994" y="1635646"/>
              <a:ext cx="805454" cy="792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Isosceles Triangle 40"/>
            <p:cNvSpPr/>
            <p:nvPr/>
          </p:nvSpPr>
          <p:spPr>
            <a:xfrm rot="10800000">
              <a:off x="2391994" y="2427734"/>
              <a:ext cx="805454" cy="792000"/>
            </a:xfrm>
            <a:prstGeom prst="triangle">
              <a:avLst>
                <a:gd name="adj" fmla="val 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42" name="TextBox 41"/>
          <p:cNvSpPr txBox="1"/>
          <p:nvPr/>
        </p:nvSpPr>
        <p:spPr>
          <a:xfrm>
            <a:off x="1121094" y="7130"/>
            <a:ext cx="70912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500" b="1" dirty="0" smtClean="0">
                <a:solidFill>
                  <a:schemeClr val="bg1"/>
                </a:solidFill>
                <a:cs typeface="Arial" pitchFamily="34" charset="0"/>
              </a:rPr>
              <a:t>1.2</a:t>
            </a:r>
            <a:endParaRPr lang="ko-KR" altLang="en-US" sz="25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979712" y="547975"/>
            <a:ext cx="6624736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This function allows the administrator to delete that role</a:t>
            </a:r>
            <a:r>
              <a:rPr lang="en-US" altLang="ko-KR" sz="15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.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When </a:t>
            </a:r>
            <a:r>
              <a:rPr lang="en-US" altLang="ko-KR" sz="15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deleting the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system will get the id of the account and from there </a:t>
            </a:r>
            <a:r>
              <a:rPr lang="en-US" altLang="ko-KR" sz="15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delete to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the </a:t>
            </a:r>
            <a:r>
              <a:rPr lang="en-US" altLang="ko-KR" sz="15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database.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1567" y="1419622"/>
            <a:ext cx="7192841" cy="143658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3608" y="3435846"/>
            <a:ext cx="7344816" cy="110425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3608" y="3002245"/>
            <a:ext cx="4374259" cy="289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464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35496" y="3829794"/>
            <a:ext cx="9073008" cy="576063"/>
          </a:xfrm>
        </p:spPr>
        <p:txBody>
          <a:bodyPr/>
          <a:lstStyle/>
          <a:p>
            <a:r>
              <a:rPr lang="en-US" altLang="ko-KR" dirty="0" err="1" smtClean="0"/>
              <a:t>Nguyễn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Xuân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Nghiệp</a:t>
            </a:r>
            <a:endParaRPr lang="ko-KR" alt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sz="2000" b="1" dirty="0" smtClean="0">
                <a:solidFill>
                  <a:srgbClr val="A4B4EA"/>
                </a:solidFill>
              </a:rPr>
              <a:t>Leader</a:t>
            </a:r>
            <a:endParaRPr lang="en-US" altLang="ko-KR" sz="2000" b="1" dirty="0">
              <a:solidFill>
                <a:srgbClr val="A4B4EA"/>
              </a:solidFill>
            </a:endParaRPr>
          </a:p>
        </p:txBody>
      </p:sp>
      <p:pic>
        <p:nvPicPr>
          <p:cNvPr id="12" name="Picture Placeholder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789" b="18789"/>
          <a:stretch>
            <a:fillRect/>
          </a:stretch>
        </p:blipFill>
        <p:spPr>
          <a:xfrm>
            <a:off x="3707904" y="1275606"/>
            <a:ext cx="1728192" cy="1728192"/>
          </a:xfrm>
          <a:prstGeom prst="ellipse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310091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-468560" y="-20538"/>
            <a:ext cx="9144000" cy="576064"/>
          </a:xfrm>
        </p:spPr>
        <p:txBody>
          <a:bodyPr/>
          <a:lstStyle/>
          <a:p>
            <a:r>
              <a:rPr lang="en-US" altLang="ko-KR" b="1" dirty="0">
                <a:solidFill>
                  <a:schemeClr val="accent3"/>
                </a:solidFill>
              </a:rPr>
              <a:t>Product Management</a:t>
            </a:r>
            <a:endParaRPr lang="ko-KR" altLang="en-US" b="1" dirty="0">
              <a:solidFill>
                <a:schemeClr val="accent3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946439" y="1564220"/>
            <a:ext cx="7091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696140" y="557267"/>
            <a:ext cx="69083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This function is used for the administrator to manage products and product information and to have the rights to edit, add, and search.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755576" y="-20538"/>
            <a:ext cx="864096" cy="1188088"/>
            <a:chOff x="2391994" y="1635646"/>
            <a:chExt cx="805454" cy="1584088"/>
          </a:xfrm>
          <a:solidFill>
            <a:srgbClr val="98DFBB"/>
          </a:solidFill>
        </p:grpSpPr>
        <p:sp>
          <p:nvSpPr>
            <p:cNvPr id="11" name="Rectangle 10"/>
            <p:cNvSpPr/>
            <p:nvPr/>
          </p:nvSpPr>
          <p:spPr>
            <a:xfrm>
              <a:off x="2391994" y="1635646"/>
              <a:ext cx="805454" cy="792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Isosceles Triangle 11"/>
            <p:cNvSpPr/>
            <p:nvPr/>
          </p:nvSpPr>
          <p:spPr>
            <a:xfrm rot="10800000">
              <a:off x="2391994" y="2427734"/>
              <a:ext cx="805454" cy="792000"/>
            </a:xfrm>
            <a:prstGeom prst="triangle">
              <a:avLst>
                <a:gd name="adj" fmla="val 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833064" y="22210"/>
            <a:ext cx="7091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989" y="1491630"/>
            <a:ext cx="7677443" cy="328655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985711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93104" y="-20538"/>
            <a:ext cx="5987247" cy="576064"/>
          </a:xfrm>
        </p:spPr>
        <p:txBody>
          <a:bodyPr/>
          <a:lstStyle/>
          <a:p>
            <a:pPr algn="l"/>
            <a:r>
              <a:rPr lang="en-US" altLang="ko-KR" b="1" dirty="0" smtClean="0">
                <a:solidFill>
                  <a:schemeClr val="accent3"/>
                </a:solidFill>
              </a:rPr>
              <a:t>Edit Product</a:t>
            </a:r>
            <a:endParaRPr lang="ko-KR" altLang="en-US" b="1" dirty="0">
              <a:solidFill>
                <a:schemeClr val="accent3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946439" y="1564220"/>
            <a:ext cx="7091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187624" y="483518"/>
            <a:ext cx="78488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This function allows the admin to edit </a:t>
            </a:r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the products.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When editing the system will get the id of the </a:t>
            </a:r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products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and from there update to the database.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251520" y="-20538"/>
            <a:ext cx="856241" cy="1188088"/>
            <a:chOff x="2391994" y="1635646"/>
            <a:chExt cx="805454" cy="1584088"/>
          </a:xfrm>
          <a:solidFill>
            <a:srgbClr val="98DFBB"/>
          </a:solidFill>
        </p:grpSpPr>
        <p:sp>
          <p:nvSpPr>
            <p:cNvPr id="11" name="Rectangle 10"/>
            <p:cNvSpPr/>
            <p:nvPr/>
          </p:nvSpPr>
          <p:spPr>
            <a:xfrm>
              <a:off x="2391994" y="1635646"/>
              <a:ext cx="805454" cy="792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Isosceles Triangle 11"/>
            <p:cNvSpPr/>
            <p:nvPr/>
          </p:nvSpPr>
          <p:spPr>
            <a:xfrm rot="10800000">
              <a:off x="2391994" y="2427734"/>
              <a:ext cx="805454" cy="792000"/>
            </a:xfrm>
            <a:prstGeom prst="triangle">
              <a:avLst>
                <a:gd name="adj" fmla="val 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329009" y="22210"/>
            <a:ext cx="70267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500" b="1" dirty="0" smtClean="0">
                <a:solidFill>
                  <a:schemeClr val="bg1"/>
                </a:solidFill>
                <a:cs typeface="Arial" pitchFamily="34" charset="0"/>
              </a:rPr>
              <a:t>2.1</a:t>
            </a:r>
            <a:endParaRPr lang="ko-KR" altLang="en-US" sz="2500" b="1" dirty="0">
              <a:solidFill>
                <a:schemeClr val="bg1"/>
              </a:solidFill>
              <a:cs typeface="Arial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9108" y="1923678"/>
            <a:ext cx="5439878" cy="311213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9632" y="1491630"/>
            <a:ext cx="3825572" cy="289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776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-1044624" y="-92546"/>
            <a:ext cx="9144000" cy="576064"/>
          </a:xfrm>
        </p:spPr>
        <p:txBody>
          <a:bodyPr/>
          <a:lstStyle/>
          <a:p>
            <a:r>
              <a:rPr lang="en-US" altLang="ko-KR" b="1" dirty="0">
                <a:solidFill>
                  <a:schemeClr val="accent1"/>
                </a:solidFill>
              </a:rPr>
              <a:t>Bill Management</a:t>
            </a:r>
            <a:endParaRPr lang="ko-KR" altLang="en-US" b="1" dirty="0">
              <a:solidFill>
                <a:schemeClr val="accent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370375" y="1564220"/>
            <a:ext cx="7091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624132" y="483518"/>
            <a:ext cx="73403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Text. 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575048" y="2111"/>
            <a:ext cx="864096" cy="1188088"/>
            <a:chOff x="2391994" y="1635646"/>
            <a:chExt cx="805454" cy="1584088"/>
          </a:xfrm>
          <a:solidFill>
            <a:srgbClr val="F8B2A3"/>
          </a:solidFill>
        </p:grpSpPr>
        <p:sp>
          <p:nvSpPr>
            <p:cNvPr id="11" name="Rectangle 10"/>
            <p:cNvSpPr/>
            <p:nvPr/>
          </p:nvSpPr>
          <p:spPr>
            <a:xfrm>
              <a:off x="2391994" y="1635646"/>
              <a:ext cx="805454" cy="79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Isosceles Triangle 11"/>
            <p:cNvSpPr/>
            <p:nvPr/>
          </p:nvSpPr>
          <p:spPr>
            <a:xfrm rot="10800000">
              <a:off x="2391994" y="2427734"/>
              <a:ext cx="805454" cy="792000"/>
            </a:xfrm>
            <a:prstGeom prst="triangle">
              <a:avLst>
                <a:gd name="adj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652536" y="22210"/>
            <a:ext cx="7091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  <a:cs typeface="Arial" pitchFamily="34" charset="0"/>
              </a:rPr>
              <a:t>03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123728" y="1995686"/>
            <a:ext cx="5112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Thiếu</a:t>
            </a:r>
            <a:r>
              <a:rPr lang="en-US" dirty="0" smtClean="0"/>
              <a:t> </a:t>
            </a:r>
            <a:r>
              <a:rPr lang="en-US" dirty="0" err="1" smtClean="0"/>
              <a:t>hình</a:t>
            </a:r>
            <a:r>
              <a:rPr lang="en-US" dirty="0" smtClean="0"/>
              <a:t> !!!</a:t>
            </a:r>
            <a:endParaRPr lang="vi-VN" dirty="0"/>
          </a:p>
        </p:txBody>
      </p:sp>
    </p:spTree>
    <p:extLst>
      <p:ext uri="{BB962C8B-B14F-4D97-AF65-F5344CB8AC3E}">
        <p14:creationId xmlns:p14="http://schemas.microsoft.com/office/powerpoint/2010/main" val="3284303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-396552" y="-2558"/>
            <a:ext cx="9144000" cy="576064"/>
          </a:xfrm>
        </p:spPr>
        <p:txBody>
          <a:bodyPr/>
          <a:lstStyle/>
          <a:p>
            <a:r>
              <a:rPr lang="en-US" altLang="ko-KR" b="1" dirty="0">
                <a:solidFill>
                  <a:schemeClr val="accent4"/>
                </a:solidFill>
              </a:rPr>
              <a:t>Category Management</a:t>
            </a:r>
            <a:endParaRPr lang="ko-KR" altLang="en-US" b="1" dirty="0">
              <a:solidFill>
                <a:schemeClr val="accent4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946439" y="1564220"/>
            <a:ext cx="7091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691680" y="598152"/>
            <a:ext cx="59722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This function is used by the admin to manage categories, and has the functionality to add, edit, and delete.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647056" y="-20538"/>
            <a:ext cx="864096" cy="1188088"/>
            <a:chOff x="2391994" y="1635646"/>
            <a:chExt cx="805454" cy="1584088"/>
          </a:xfrm>
          <a:solidFill>
            <a:srgbClr val="A4B4EA"/>
          </a:solidFill>
        </p:grpSpPr>
        <p:sp>
          <p:nvSpPr>
            <p:cNvPr id="11" name="Rectangle 10"/>
            <p:cNvSpPr/>
            <p:nvPr/>
          </p:nvSpPr>
          <p:spPr>
            <a:xfrm>
              <a:off x="2391994" y="1635646"/>
              <a:ext cx="805454" cy="792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Isosceles Triangle 11"/>
            <p:cNvSpPr/>
            <p:nvPr/>
          </p:nvSpPr>
          <p:spPr>
            <a:xfrm rot="10800000">
              <a:off x="2391994" y="2427734"/>
              <a:ext cx="805454" cy="792000"/>
            </a:xfrm>
            <a:prstGeom prst="triangle">
              <a:avLst>
                <a:gd name="adj" fmla="val 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724544" y="22210"/>
            <a:ext cx="7091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  <a:cs typeface="Arial" pitchFamily="34" charset="0"/>
              </a:rPr>
              <a:t>04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0698" y="2501964"/>
            <a:ext cx="6702120" cy="2385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304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259632" y="-2558"/>
            <a:ext cx="7236296" cy="576064"/>
          </a:xfrm>
        </p:spPr>
        <p:txBody>
          <a:bodyPr/>
          <a:lstStyle/>
          <a:p>
            <a:pPr algn="l"/>
            <a:r>
              <a:rPr lang="en-US" altLang="ko-KR" b="1" dirty="0" smtClean="0">
                <a:solidFill>
                  <a:schemeClr val="accent4"/>
                </a:solidFill>
              </a:rPr>
              <a:t> Edit </a:t>
            </a:r>
            <a:r>
              <a:rPr lang="en-US" altLang="ko-KR" b="1" dirty="0" smtClean="0">
                <a:solidFill>
                  <a:schemeClr val="accent4"/>
                </a:solidFill>
              </a:rPr>
              <a:t>Category</a:t>
            </a:r>
            <a:endParaRPr lang="ko-KR" altLang="en-US" b="1" dirty="0">
              <a:solidFill>
                <a:schemeClr val="accent4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946439" y="1564220"/>
            <a:ext cx="7091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403648" y="496292"/>
            <a:ext cx="64807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This function allows the admin to edit the </a:t>
            </a:r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categories.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When editing the system will get the id of the categories </a:t>
            </a:r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and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from there update to the database.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395536" y="-20538"/>
            <a:ext cx="864096" cy="1188088"/>
            <a:chOff x="2391994" y="1635646"/>
            <a:chExt cx="805454" cy="1584088"/>
          </a:xfrm>
          <a:solidFill>
            <a:srgbClr val="A4B4EA"/>
          </a:solidFill>
        </p:grpSpPr>
        <p:sp>
          <p:nvSpPr>
            <p:cNvPr id="11" name="Rectangle 10"/>
            <p:cNvSpPr/>
            <p:nvPr/>
          </p:nvSpPr>
          <p:spPr>
            <a:xfrm>
              <a:off x="2391994" y="1635646"/>
              <a:ext cx="805454" cy="792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Isosceles Triangle 11"/>
            <p:cNvSpPr/>
            <p:nvPr/>
          </p:nvSpPr>
          <p:spPr>
            <a:xfrm rot="10800000">
              <a:off x="2391994" y="2427734"/>
              <a:ext cx="805454" cy="792000"/>
            </a:xfrm>
            <a:prstGeom prst="triangle">
              <a:avLst>
                <a:gd name="adj" fmla="val 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473024" y="22210"/>
            <a:ext cx="70912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500" b="1" dirty="0" smtClean="0">
                <a:solidFill>
                  <a:schemeClr val="bg1"/>
                </a:solidFill>
                <a:cs typeface="Arial" pitchFamily="34" charset="0"/>
              </a:rPr>
              <a:t>4.1</a:t>
            </a:r>
            <a:endParaRPr lang="ko-KR" altLang="en-US" sz="2500" b="1" dirty="0">
              <a:solidFill>
                <a:schemeClr val="bg1"/>
              </a:solidFill>
              <a:cs typeface="Arial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1995686"/>
            <a:ext cx="7864803" cy="237626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7664" y="1546031"/>
            <a:ext cx="4054191" cy="251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776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051720" y="-2558"/>
            <a:ext cx="7128792" cy="576064"/>
          </a:xfrm>
        </p:spPr>
        <p:txBody>
          <a:bodyPr/>
          <a:lstStyle/>
          <a:p>
            <a:pPr algn="l"/>
            <a:r>
              <a:rPr lang="en-US" altLang="ko-KR" b="1" dirty="0" smtClean="0">
                <a:solidFill>
                  <a:schemeClr val="accent4"/>
                </a:solidFill>
              </a:rPr>
              <a:t>Delete Category</a:t>
            </a:r>
            <a:endParaRPr lang="ko-KR" altLang="en-US" b="1" dirty="0">
              <a:solidFill>
                <a:schemeClr val="accent4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946439" y="1564220"/>
            <a:ext cx="7091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547664" y="1293586"/>
            <a:ext cx="59722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This function allows the administrator to delete that categories</a:t>
            </a:r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.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When deleting the system will get the id of the categories </a:t>
            </a:r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and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from there delete to the database.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1080120" y="-20538"/>
            <a:ext cx="864096" cy="1188088"/>
            <a:chOff x="2391994" y="1635646"/>
            <a:chExt cx="805454" cy="1584088"/>
          </a:xfrm>
          <a:solidFill>
            <a:srgbClr val="A4B4EA"/>
          </a:solidFill>
        </p:grpSpPr>
        <p:sp>
          <p:nvSpPr>
            <p:cNvPr id="11" name="Rectangle 10"/>
            <p:cNvSpPr/>
            <p:nvPr/>
          </p:nvSpPr>
          <p:spPr>
            <a:xfrm>
              <a:off x="2391994" y="1635646"/>
              <a:ext cx="805454" cy="792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Isosceles Triangle 11"/>
            <p:cNvSpPr/>
            <p:nvPr/>
          </p:nvSpPr>
          <p:spPr>
            <a:xfrm rot="10800000">
              <a:off x="2391994" y="2427734"/>
              <a:ext cx="805454" cy="792000"/>
            </a:xfrm>
            <a:prstGeom prst="triangle">
              <a:avLst>
                <a:gd name="adj" fmla="val 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1157608" y="22210"/>
            <a:ext cx="70912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500" b="1" dirty="0" smtClean="0">
                <a:solidFill>
                  <a:schemeClr val="bg1"/>
                </a:solidFill>
                <a:cs typeface="Arial" pitchFamily="34" charset="0"/>
              </a:rPr>
              <a:t>4.2</a:t>
            </a:r>
            <a:endParaRPr lang="ko-KR" altLang="en-US" sz="25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585898" y="2349262"/>
            <a:ext cx="59722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cs typeface="Arial" pitchFamily="34" charset="0"/>
              </a:rPr>
              <a:t>Note: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but when there are products in the category, this deletion process will </a:t>
            </a:r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fail.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0213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339502"/>
            <a:ext cx="9144000" cy="576064"/>
          </a:xfrm>
        </p:spPr>
        <p:txBody>
          <a:bodyPr/>
          <a:lstStyle/>
          <a:p>
            <a:r>
              <a:rPr lang="en-US" altLang="ko-KR" dirty="0" smtClean="0"/>
              <a:t>User Role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899592" y="1521505"/>
            <a:ext cx="864096" cy="1188088"/>
            <a:chOff x="2391994" y="1635646"/>
            <a:chExt cx="805454" cy="1584088"/>
          </a:xfrm>
        </p:grpSpPr>
        <p:sp>
          <p:nvSpPr>
            <p:cNvPr id="4" name="Rectangle 3"/>
            <p:cNvSpPr/>
            <p:nvPr/>
          </p:nvSpPr>
          <p:spPr>
            <a:xfrm>
              <a:off x="2391994" y="1635646"/>
              <a:ext cx="805454" cy="792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Isosceles Triangle 4"/>
            <p:cNvSpPr/>
            <p:nvPr/>
          </p:nvSpPr>
          <p:spPr>
            <a:xfrm rot="10800000">
              <a:off x="2391994" y="2427734"/>
              <a:ext cx="805454" cy="792000"/>
            </a:xfrm>
            <a:prstGeom prst="triangle">
              <a:avLst>
                <a:gd name="adj" fmla="val 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1835696" y="1572510"/>
            <a:ext cx="2664296" cy="901412"/>
            <a:chOff x="496119" y="2469560"/>
            <a:chExt cx="1752190" cy="901412"/>
          </a:xfrm>
          <a:noFill/>
        </p:grpSpPr>
        <p:sp>
          <p:nvSpPr>
            <p:cNvPr id="9" name="TextBox 8"/>
            <p:cNvSpPr txBox="1"/>
            <p:nvPr/>
          </p:nvSpPr>
          <p:spPr>
            <a:xfrm>
              <a:off x="496119" y="2724641"/>
              <a:ext cx="1752190" cy="646331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U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ser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can view all products and detailed information about that product in the website.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96119" y="2469560"/>
              <a:ext cx="175219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 smtClean="0">
                  <a:solidFill>
                    <a:schemeClr val="accent2"/>
                  </a:solidFill>
                  <a:cs typeface="Arial" pitchFamily="34" charset="0"/>
                </a:rPr>
                <a:t>View Product</a:t>
              </a:r>
              <a:endParaRPr lang="ko-KR" altLang="en-US" sz="14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977080" y="1564253"/>
            <a:ext cx="7091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4868951" y="1521472"/>
            <a:ext cx="864096" cy="1188088"/>
            <a:chOff x="2391994" y="1635646"/>
            <a:chExt cx="805454" cy="1584088"/>
          </a:xfrm>
          <a:solidFill>
            <a:srgbClr val="98DFBB"/>
          </a:solidFill>
        </p:grpSpPr>
        <p:sp>
          <p:nvSpPr>
            <p:cNvPr id="13" name="Rectangle 12"/>
            <p:cNvSpPr/>
            <p:nvPr/>
          </p:nvSpPr>
          <p:spPr>
            <a:xfrm>
              <a:off x="2391994" y="1635646"/>
              <a:ext cx="805454" cy="792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Isosceles Triangle 13"/>
            <p:cNvSpPr/>
            <p:nvPr/>
          </p:nvSpPr>
          <p:spPr>
            <a:xfrm rot="10800000">
              <a:off x="2391994" y="2427734"/>
              <a:ext cx="805454" cy="792000"/>
            </a:xfrm>
            <a:prstGeom prst="triangle">
              <a:avLst>
                <a:gd name="adj" fmla="val 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5805055" y="1572477"/>
            <a:ext cx="2664296" cy="901412"/>
            <a:chOff x="496119" y="2469560"/>
            <a:chExt cx="1752190" cy="901412"/>
          </a:xfrm>
          <a:noFill/>
        </p:grpSpPr>
        <p:sp>
          <p:nvSpPr>
            <p:cNvPr id="16" name="TextBox 15"/>
            <p:cNvSpPr txBox="1"/>
            <p:nvPr/>
          </p:nvSpPr>
          <p:spPr>
            <a:xfrm>
              <a:off x="496119" y="2724641"/>
              <a:ext cx="1752190" cy="646331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User can add favorite products to favorites list and also remove it from favorites list.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496119" y="2469560"/>
              <a:ext cx="175219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 smtClean="0">
                  <a:solidFill>
                    <a:schemeClr val="accent3"/>
                  </a:solidFill>
                  <a:cs typeface="Arial" pitchFamily="34" charset="0"/>
                </a:rPr>
                <a:t>Add Product To Wish List</a:t>
              </a:r>
              <a:endParaRPr lang="ko-KR" altLang="en-US" sz="14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4946439" y="1564220"/>
            <a:ext cx="7091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899592" y="3213682"/>
            <a:ext cx="864096" cy="1188088"/>
            <a:chOff x="2391994" y="1635646"/>
            <a:chExt cx="805454" cy="1584088"/>
          </a:xfrm>
          <a:solidFill>
            <a:srgbClr val="F8B2A3"/>
          </a:solidFill>
        </p:grpSpPr>
        <p:sp>
          <p:nvSpPr>
            <p:cNvPr id="20" name="Rectangle 19"/>
            <p:cNvSpPr/>
            <p:nvPr/>
          </p:nvSpPr>
          <p:spPr>
            <a:xfrm>
              <a:off x="2391994" y="1635646"/>
              <a:ext cx="805454" cy="79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Isosceles Triangle 20"/>
            <p:cNvSpPr/>
            <p:nvPr/>
          </p:nvSpPr>
          <p:spPr>
            <a:xfrm rot="10800000">
              <a:off x="2391994" y="2427734"/>
              <a:ext cx="805454" cy="792000"/>
            </a:xfrm>
            <a:prstGeom prst="triangle">
              <a:avLst>
                <a:gd name="adj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1835696" y="3264687"/>
            <a:ext cx="2664296" cy="716746"/>
            <a:chOff x="496119" y="2469560"/>
            <a:chExt cx="1752190" cy="716746"/>
          </a:xfrm>
          <a:noFill/>
        </p:grpSpPr>
        <p:sp>
          <p:nvSpPr>
            <p:cNvPr id="23" name="TextBox 22"/>
            <p:cNvSpPr txBox="1"/>
            <p:nvPr/>
          </p:nvSpPr>
          <p:spPr>
            <a:xfrm>
              <a:off x="496119" y="2724641"/>
              <a:ext cx="175219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U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ser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can view and edit all information about his or her account.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496119" y="2469560"/>
              <a:ext cx="175219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 smtClean="0">
                  <a:solidFill>
                    <a:schemeClr val="accent1"/>
                  </a:solidFill>
                  <a:cs typeface="Arial" pitchFamily="34" charset="0"/>
                </a:rPr>
                <a:t>View User Information</a:t>
              </a:r>
              <a:endParaRPr lang="ko-KR" altLang="en-US" sz="14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</p:grpSp>
      <p:sp>
        <p:nvSpPr>
          <p:cNvPr id="25" name="TextBox 24"/>
          <p:cNvSpPr txBox="1"/>
          <p:nvPr/>
        </p:nvSpPr>
        <p:spPr>
          <a:xfrm>
            <a:off x="977080" y="3256430"/>
            <a:ext cx="7091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  <a:cs typeface="Arial" pitchFamily="34" charset="0"/>
              </a:rPr>
              <a:t>03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4868951" y="3213649"/>
            <a:ext cx="864096" cy="1188088"/>
            <a:chOff x="2391994" y="1635646"/>
            <a:chExt cx="805454" cy="1584088"/>
          </a:xfrm>
          <a:solidFill>
            <a:srgbClr val="A4B4EA"/>
          </a:solidFill>
        </p:grpSpPr>
        <p:sp>
          <p:nvSpPr>
            <p:cNvPr id="27" name="Rectangle 26"/>
            <p:cNvSpPr/>
            <p:nvPr/>
          </p:nvSpPr>
          <p:spPr>
            <a:xfrm>
              <a:off x="2391994" y="1635646"/>
              <a:ext cx="805454" cy="792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Isosceles Triangle 27"/>
            <p:cNvSpPr/>
            <p:nvPr/>
          </p:nvSpPr>
          <p:spPr>
            <a:xfrm rot="10800000">
              <a:off x="2391994" y="2427734"/>
              <a:ext cx="805454" cy="792000"/>
            </a:xfrm>
            <a:prstGeom prst="triangle">
              <a:avLst>
                <a:gd name="adj" fmla="val 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5805055" y="3264654"/>
            <a:ext cx="2664296" cy="901412"/>
            <a:chOff x="496119" y="2469560"/>
            <a:chExt cx="1752190" cy="901412"/>
          </a:xfrm>
          <a:noFill/>
        </p:grpSpPr>
        <p:sp>
          <p:nvSpPr>
            <p:cNvPr id="30" name="TextBox 29"/>
            <p:cNvSpPr txBox="1"/>
            <p:nvPr/>
          </p:nvSpPr>
          <p:spPr>
            <a:xfrm>
              <a:off x="496119" y="2724641"/>
              <a:ext cx="1752190" cy="646331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The user can purchase the product from the website and view the invoice details of the order.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496119" y="2469560"/>
              <a:ext cx="175219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 smtClean="0">
                  <a:solidFill>
                    <a:schemeClr val="accent4"/>
                  </a:solidFill>
                  <a:cs typeface="Arial" pitchFamily="34" charset="0"/>
                </a:rPr>
                <a:t>Buy Product From Website</a:t>
              </a:r>
              <a:endParaRPr lang="ko-KR" altLang="en-US" sz="14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</p:grpSp>
      <p:sp>
        <p:nvSpPr>
          <p:cNvPr id="32" name="TextBox 31"/>
          <p:cNvSpPr txBox="1"/>
          <p:nvPr/>
        </p:nvSpPr>
        <p:spPr>
          <a:xfrm>
            <a:off x="4946439" y="3256397"/>
            <a:ext cx="7091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  <a:cs typeface="Arial" pitchFamily="34" charset="0"/>
              </a:rPr>
              <a:t>04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9406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oup 48"/>
          <p:cNvGrpSpPr/>
          <p:nvPr/>
        </p:nvGrpSpPr>
        <p:grpSpPr>
          <a:xfrm>
            <a:off x="1187625" y="-20538"/>
            <a:ext cx="864096" cy="1188088"/>
            <a:chOff x="2391994" y="1635646"/>
            <a:chExt cx="805454" cy="1584088"/>
          </a:xfrm>
        </p:grpSpPr>
        <p:sp>
          <p:nvSpPr>
            <p:cNvPr id="50" name="Rectangle 49"/>
            <p:cNvSpPr/>
            <p:nvPr/>
          </p:nvSpPr>
          <p:spPr>
            <a:xfrm>
              <a:off x="2391994" y="1635646"/>
              <a:ext cx="805454" cy="792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Isosceles Triangle 50"/>
            <p:cNvSpPr/>
            <p:nvPr/>
          </p:nvSpPr>
          <p:spPr>
            <a:xfrm rot="10800000">
              <a:off x="2391994" y="2427734"/>
              <a:ext cx="805454" cy="792000"/>
            </a:xfrm>
            <a:prstGeom prst="triangle">
              <a:avLst>
                <a:gd name="adj" fmla="val 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54" name="TextBox 53"/>
          <p:cNvSpPr txBox="1"/>
          <p:nvPr/>
        </p:nvSpPr>
        <p:spPr>
          <a:xfrm>
            <a:off x="2123729" y="30467"/>
            <a:ext cx="54005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 smtClean="0">
                <a:solidFill>
                  <a:schemeClr val="accent2"/>
                </a:solidFill>
                <a:cs typeface="Arial" pitchFamily="34" charset="0"/>
              </a:rPr>
              <a:t>View Product</a:t>
            </a:r>
            <a:endParaRPr lang="ko-KR" altLang="en-US" sz="36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1265113" y="22210"/>
            <a:ext cx="7091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123728" y="555526"/>
            <a:ext cx="66247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User can view all products and detailed information </a:t>
            </a:r>
            <a:endParaRPr lang="en-US" altLang="ko-KR" dirty="0" smtClean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about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that product in the website.</a:t>
            </a:r>
          </a:p>
          <a:p>
            <a:endParaRPr lang="vi-VN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1339976" y="1275606"/>
            <a:ext cx="6400376" cy="373557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113002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899592" y="-20538"/>
            <a:ext cx="864096" cy="1188088"/>
            <a:chOff x="2391994" y="1635646"/>
            <a:chExt cx="805454" cy="1584088"/>
          </a:xfrm>
          <a:solidFill>
            <a:srgbClr val="98DFBB"/>
          </a:solidFill>
        </p:grpSpPr>
        <p:sp>
          <p:nvSpPr>
            <p:cNvPr id="10" name="Rectangle 9"/>
            <p:cNvSpPr/>
            <p:nvPr/>
          </p:nvSpPr>
          <p:spPr>
            <a:xfrm>
              <a:off x="2391994" y="1635646"/>
              <a:ext cx="805454" cy="792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Isosceles Triangle 10"/>
            <p:cNvSpPr/>
            <p:nvPr/>
          </p:nvSpPr>
          <p:spPr>
            <a:xfrm rot="10800000">
              <a:off x="2391994" y="2427734"/>
              <a:ext cx="805454" cy="792000"/>
            </a:xfrm>
            <a:prstGeom prst="triangle">
              <a:avLst>
                <a:gd name="adj" fmla="val 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1835696" y="30467"/>
            <a:ext cx="6192688" cy="646331"/>
            <a:chOff x="496119" y="2469560"/>
            <a:chExt cx="4072658" cy="646331"/>
          </a:xfrm>
          <a:noFill/>
        </p:grpSpPr>
        <p:sp>
          <p:nvSpPr>
            <p:cNvPr id="13" name="TextBox 12"/>
            <p:cNvSpPr txBox="1"/>
            <p:nvPr/>
          </p:nvSpPr>
          <p:spPr>
            <a:xfrm>
              <a:off x="496119" y="2724641"/>
              <a:ext cx="1752190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96119" y="2469560"/>
              <a:ext cx="407265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600" b="1" dirty="0" smtClean="0">
                  <a:solidFill>
                    <a:schemeClr val="accent3"/>
                  </a:solidFill>
                  <a:cs typeface="Arial" pitchFamily="34" charset="0"/>
                </a:rPr>
                <a:t>Add Product To Wish List</a:t>
              </a:r>
              <a:endParaRPr lang="ko-KR" altLang="en-US" sz="36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977080" y="22210"/>
            <a:ext cx="7091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835696" y="555526"/>
            <a:ext cx="53285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User can add favorite products to favorites list and also remove it from favorites list.</a:t>
            </a:r>
          </a:p>
          <a:p>
            <a:endParaRPr lang="vi-V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4448" y="9196486"/>
            <a:ext cx="5329375" cy="335662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3688" y="1255715"/>
            <a:ext cx="5976664" cy="376430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946119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683568" y="0"/>
            <a:ext cx="864096" cy="1188088"/>
            <a:chOff x="2391994" y="1635646"/>
            <a:chExt cx="805454" cy="1584088"/>
          </a:xfrm>
          <a:solidFill>
            <a:srgbClr val="F8B2A3"/>
          </a:solidFill>
        </p:grpSpPr>
        <p:sp>
          <p:nvSpPr>
            <p:cNvPr id="3" name="Rectangle 2"/>
            <p:cNvSpPr/>
            <p:nvPr/>
          </p:nvSpPr>
          <p:spPr>
            <a:xfrm>
              <a:off x="2391994" y="1635646"/>
              <a:ext cx="805454" cy="79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" name="Isosceles Triangle 3"/>
            <p:cNvSpPr/>
            <p:nvPr/>
          </p:nvSpPr>
          <p:spPr>
            <a:xfrm rot="10800000">
              <a:off x="2391994" y="2427734"/>
              <a:ext cx="805454" cy="792000"/>
            </a:xfrm>
            <a:prstGeom prst="triangle">
              <a:avLst>
                <a:gd name="adj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619672" y="51005"/>
            <a:ext cx="59766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 smtClean="0">
                <a:solidFill>
                  <a:schemeClr val="accent1"/>
                </a:solidFill>
                <a:cs typeface="Arial" pitchFamily="34" charset="0"/>
              </a:rPr>
              <a:t>View User Information</a:t>
            </a:r>
            <a:endParaRPr lang="ko-KR" altLang="en-US" sz="36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61056" y="42748"/>
            <a:ext cx="7091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  <a:cs typeface="Arial" pitchFamily="34" charset="0"/>
              </a:rPr>
              <a:t>03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644019" y="701283"/>
            <a:ext cx="6624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User can view and edit all information about his or her account.</a:t>
            </a:r>
          </a:p>
          <a:p>
            <a:endParaRPr lang="vi-VN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6424" y="1203598"/>
            <a:ext cx="5383888" cy="374441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061972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/>
          <p:cNvPicPr>
            <a:picLocks noGrp="1" noChangeAspect="1"/>
          </p:cNvPicPr>
          <p:nvPr>
            <p:ph type="pic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9" b="869"/>
          <a:stretch>
            <a:fillRect/>
          </a:stretch>
        </p:blipFill>
        <p:spPr>
          <a:ln>
            <a:solidFill>
              <a:schemeClr val="tx1"/>
            </a:solidFill>
          </a:ln>
        </p:spPr>
      </p:pic>
      <p:pic>
        <p:nvPicPr>
          <p:cNvPr id="5" name="Picture Placeholder 4"/>
          <p:cNvPicPr>
            <a:picLocks noGrp="1" noChangeAspect="1"/>
          </p:cNvPicPr>
          <p:nvPr>
            <p:ph type="pic" idx="1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1" r="1751"/>
          <a:stretch>
            <a:fillRect/>
          </a:stretch>
        </p:blipFill>
        <p:spPr>
          <a:ln>
            <a:solidFill>
              <a:schemeClr val="tx1"/>
            </a:solidFill>
          </a:ln>
        </p:spPr>
      </p:pic>
      <p:pic>
        <p:nvPicPr>
          <p:cNvPr id="4" name="Picture Placeholder 3"/>
          <p:cNvPicPr>
            <a:picLocks noGrp="1" noChangeAspect="1"/>
          </p:cNvPicPr>
          <p:nvPr>
            <p:ph type="pic" idx="13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96" r="3296"/>
          <a:stretch>
            <a:fillRect/>
          </a:stretch>
        </p:blipFill>
        <p:spPr>
          <a:ln>
            <a:solidFill>
              <a:schemeClr val="tx1"/>
            </a:solidFill>
          </a:ln>
        </p:spPr>
      </p:pic>
      <p:pic>
        <p:nvPicPr>
          <p:cNvPr id="7" name="Picture Placeholder 6"/>
          <p:cNvPicPr>
            <a:picLocks noGrp="1" noChangeAspect="1"/>
          </p:cNvPicPr>
          <p:nvPr>
            <p:ph type="pic" idx="14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80" r="11580"/>
          <a:stretch>
            <a:fillRect/>
          </a:stretch>
        </p:blipFill>
        <p:spPr>
          <a:ln>
            <a:solidFill>
              <a:schemeClr val="tx1"/>
            </a:solidFill>
          </a:ln>
        </p:spPr>
      </p:pic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267494"/>
            <a:ext cx="9144000" cy="576064"/>
          </a:xfrm>
          <a:prstGeom prst="rect">
            <a:avLst/>
          </a:prstGeom>
        </p:spPr>
        <p:txBody>
          <a:bodyPr/>
          <a:lstStyle/>
          <a:p>
            <a:r>
              <a:rPr lang="en-US" altLang="ko-KR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Member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877647" y="3291830"/>
            <a:ext cx="1440160" cy="812332"/>
            <a:chOff x="251520" y="3350185"/>
            <a:chExt cx="1656184" cy="812332"/>
          </a:xfrm>
        </p:grpSpPr>
        <p:grpSp>
          <p:nvGrpSpPr>
            <p:cNvPr id="15" name="Group 14"/>
            <p:cNvGrpSpPr/>
            <p:nvPr/>
          </p:nvGrpSpPr>
          <p:grpSpPr>
            <a:xfrm>
              <a:off x="251520" y="3350185"/>
              <a:ext cx="1656184" cy="511791"/>
              <a:chOff x="3779911" y="3327771"/>
              <a:chExt cx="1584178" cy="511791"/>
            </a:xfrm>
            <a:noFill/>
          </p:grpSpPr>
          <p:sp>
            <p:nvSpPr>
              <p:cNvPr id="17" name="Text Placeholder 17"/>
              <p:cNvSpPr txBox="1">
                <a:spLocks/>
              </p:cNvSpPr>
              <p:nvPr/>
            </p:nvSpPr>
            <p:spPr>
              <a:xfrm>
                <a:off x="3779911" y="3327771"/>
                <a:ext cx="1584177" cy="246087"/>
              </a:xfrm>
              <a:prstGeom prst="rect">
                <a:avLst/>
              </a:prstGeom>
              <a:grpFill/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1400" b="1" dirty="0" err="1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Nguyễn</a:t>
                </a:r>
                <a:r>
                  <a:rPr lang="en-US" sz="1400" b="1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 </a:t>
                </a:r>
                <a:r>
                  <a:rPr lang="en-US" sz="1400" b="1" dirty="0" err="1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Nhân</a:t>
                </a:r>
                <a:endParaRPr 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18" name="Text Placeholder 18"/>
              <p:cNvSpPr txBox="1">
                <a:spLocks/>
              </p:cNvSpPr>
              <p:nvPr/>
            </p:nvSpPr>
            <p:spPr>
              <a:xfrm>
                <a:off x="3779912" y="3589982"/>
                <a:ext cx="1584177" cy="249580"/>
              </a:xfrm>
              <a:prstGeom prst="rect">
                <a:avLst/>
              </a:prstGeom>
              <a:grpFill/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1200" b="1" dirty="0" smtClean="0">
                    <a:solidFill>
                      <a:schemeClr val="accent4"/>
                    </a:solidFill>
                    <a:cs typeface="Arial" pitchFamily="34" charset="0"/>
                  </a:rPr>
                  <a:t>Member</a:t>
                </a:r>
                <a:endParaRPr lang="en-US" sz="1200" b="1" dirty="0">
                  <a:solidFill>
                    <a:schemeClr val="accent4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16" name="TextBox 15"/>
            <p:cNvSpPr txBox="1"/>
            <p:nvPr/>
          </p:nvSpPr>
          <p:spPr>
            <a:xfrm>
              <a:off x="251520" y="3885518"/>
              <a:ext cx="165618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2860768" y="3291830"/>
            <a:ext cx="1440160" cy="812332"/>
            <a:chOff x="251520" y="3350185"/>
            <a:chExt cx="1656184" cy="812332"/>
          </a:xfrm>
        </p:grpSpPr>
        <p:grpSp>
          <p:nvGrpSpPr>
            <p:cNvPr id="20" name="Group 19"/>
            <p:cNvGrpSpPr/>
            <p:nvPr/>
          </p:nvGrpSpPr>
          <p:grpSpPr>
            <a:xfrm>
              <a:off x="251520" y="3350185"/>
              <a:ext cx="1656184" cy="511791"/>
              <a:chOff x="3779911" y="3327771"/>
              <a:chExt cx="1584178" cy="511791"/>
            </a:xfrm>
            <a:noFill/>
          </p:grpSpPr>
          <p:sp>
            <p:nvSpPr>
              <p:cNvPr id="22" name="Text Placeholder 17"/>
              <p:cNvSpPr txBox="1">
                <a:spLocks/>
              </p:cNvSpPr>
              <p:nvPr/>
            </p:nvSpPr>
            <p:spPr>
              <a:xfrm>
                <a:off x="3779911" y="3327771"/>
                <a:ext cx="1584177" cy="246087"/>
              </a:xfrm>
              <a:prstGeom prst="rect">
                <a:avLst/>
              </a:prstGeom>
              <a:grpFill/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1400" b="1" dirty="0" err="1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Khánh</a:t>
                </a:r>
                <a:r>
                  <a:rPr lang="en-US" sz="1400" b="1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 </a:t>
                </a:r>
                <a:r>
                  <a:rPr lang="en-US" sz="1400" b="1" dirty="0" err="1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Toàn</a:t>
                </a:r>
                <a:endParaRPr 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23" name="Text Placeholder 18"/>
              <p:cNvSpPr txBox="1">
                <a:spLocks/>
              </p:cNvSpPr>
              <p:nvPr/>
            </p:nvSpPr>
            <p:spPr>
              <a:xfrm>
                <a:off x="3779912" y="3589982"/>
                <a:ext cx="1584177" cy="249580"/>
              </a:xfrm>
              <a:prstGeom prst="rect">
                <a:avLst/>
              </a:prstGeom>
              <a:grpFill/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1200" b="1" dirty="0" smtClean="0">
                    <a:solidFill>
                      <a:schemeClr val="accent1"/>
                    </a:solidFill>
                    <a:cs typeface="Arial" pitchFamily="34" charset="0"/>
                  </a:rPr>
                  <a:t>Member</a:t>
                </a:r>
                <a:endParaRPr lang="en-US" sz="1200" b="1" dirty="0">
                  <a:solidFill>
                    <a:schemeClr val="accent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21" name="TextBox 20"/>
            <p:cNvSpPr txBox="1"/>
            <p:nvPr/>
          </p:nvSpPr>
          <p:spPr>
            <a:xfrm>
              <a:off x="251520" y="3885518"/>
              <a:ext cx="165618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4834734" y="3291830"/>
            <a:ext cx="1449317" cy="812332"/>
            <a:chOff x="240992" y="3350185"/>
            <a:chExt cx="1666714" cy="812332"/>
          </a:xfrm>
        </p:grpSpPr>
        <p:grpSp>
          <p:nvGrpSpPr>
            <p:cNvPr id="25" name="Group 24"/>
            <p:cNvGrpSpPr/>
            <p:nvPr/>
          </p:nvGrpSpPr>
          <p:grpSpPr>
            <a:xfrm>
              <a:off x="240992" y="3350185"/>
              <a:ext cx="1666714" cy="511791"/>
              <a:chOff x="3769840" y="3327771"/>
              <a:chExt cx="1594250" cy="511791"/>
            </a:xfrm>
            <a:noFill/>
          </p:grpSpPr>
          <p:sp>
            <p:nvSpPr>
              <p:cNvPr id="27" name="Text Placeholder 17"/>
              <p:cNvSpPr txBox="1">
                <a:spLocks/>
              </p:cNvSpPr>
              <p:nvPr/>
            </p:nvSpPr>
            <p:spPr>
              <a:xfrm>
                <a:off x="3779911" y="3327771"/>
                <a:ext cx="1584177" cy="246087"/>
              </a:xfrm>
              <a:prstGeom prst="rect">
                <a:avLst/>
              </a:prstGeom>
              <a:grpFill/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1400" b="1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Viết Long</a:t>
                </a:r>
                <a:endParaRPr 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28" name="Text Placeholder 18"/>
              <p:cNvSpPr txBox="1">
                <a:spLocks/>
              </p:cNvSpPr>
              <p:nvPr/>
            </p:nvSpPr>
            <p:spPr>
              <a:xfrm>
                <a:off x="3769840" y="3589982"/>
                <a:ext cx="1594250" cy="249580"/>
              </a:xfrm>
              <a:prstGeom prst="rect">
                <a:avLst/>
              </a:prstGeom>
              <a:grpFill/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1200" b="1" dirty="0" smtClean="0">
                    <a:solidFill>
                      <a:schemeClr val="accent2"/>
                    </a:solidFill>
                    <a:cs typeface="Arial" pitchFamily="34" charset="0"/>
                  </a:rPr>
                  <a:t>Member</a:t>
                </a:r>
                <a:endParaRPr lang="en-US" sz="1200" b="1" dirty="0">
                  <a:solidFill>
                    <a:schemeClr val="accent2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26" name="TextBox 25"/>
            <p:cNvSpPr txBox="1"/>
            <p:nvPr/>
          </p:nvSpPr>
          <p:spPr>
            <a:xfrm>
              <a:off x="251520" y="3885518"/>
              <a:ext cx="165618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6827011" y="3291830"/>
            <a:ext cx="1440160" cy="812332"/>
            <a:chOff x="251520" y="3350185"/>
            <a:chExt cx="1656184" cy="812332"/>
          </a:xfrm>
        </p:grpSpPr>
        <p:grpSp>
          <p:nvGrpSpPr>
            <p:cNvPr id="30" name="Group 29"/>
            <p:cNvGrpSpPr/>
            <p:nvPr/>
          </p:nvGrpSpPr>
          <p:grpSpPr>
            <a:xfrm>
              <a:off x="251520" y="3350185"/>
              <a:ext cx="1656184" cy="511791"/>
              <a:chOff x="3779911" y="3327771"/>
              <a:chExt cx="1584178" cy="511791"/>
            </a:xfrm>
            <a:noFill/>
          </p:grpSpPr>
          <p:sp>
            <p:nvSpPr>
              <p:cNvPr id="32" name="Text Placeholder 17"/>
              <p:cNvSpPr txBox="1">
                <a:spLocks/>
              </p:cNvSpPr>
              <p:nvPr/>
            </p:nvSpPr>
            <p:spPr>
              <a:xfrm>
                <a:off x="3779911" y="3327771"/>
                <a:ext cx="1584177" cy="246087"/>
              </a:xfrm>
              <a:prstGeom prst="rect">
                <a:avLst/>
              </a:prstGeom>
              <a:grpFill/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1400" b="1" dirty="0" err="1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Anh</a:t>
                </a:r>
                <a:r>
                  <a:rPr lang="en-US" sz="1400" b="1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 </a:t>
                </a:r>
                <a:r>
                  <a:rPr lang="en-US" sz="1400" b="1" dirty="0" err="1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Quân</a:t>
                </a:r>
                <a:endParaRPr 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33" name="Text Placeholder 18"/>
              <p:cNvSpPr txBox="1">
                <a:spLocks/>
              </p:cNvSpPr>
              <p:nvPr/>
            </p:nvSpPr>
            <p:spPr>
              <a:xfrm>
                <a:off x="3779912" y="3589982"/>
                <a:ext cx="1584177" cy="249580"/>
              </a:xfrm>
              <a:prstGeom prst="rect">
                <a:avLst/>
              </a:prstGeom>
              <a:grpFill/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1200" b="1" dirty="0" smtClean="0">
                    <a:solidFill>
                      <a:schemeClr val="accent3"/>
                    </a:solidFill>
                    <a:cs typeface="Arial" pitchFamily="34" charset="0"/>
                  </a:rPr>
                  <a:t>Member</a:t>
                </a:r>
                <a:endParaRPr lang="en-US" sz="1200" b="1" dirty="0">
                  <a:solidFill>
                    <a:schemeClr val="accent3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31" name="TextBox 30"/>
            <p:cNvSpPr txBox="1"/>
            <p:nvPr/>
          </p:nvSpPr>
          <p:spPr>
            <a:xfrm>
              <a:off x="251520" y="3885518"/>
              <a:ext cx="165618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43484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755576" y="0"/>
            <a:ext cx="864096" cy="1188088"/>
            <a:chOff x="2391994" y="1635646"/>
            <a:chExt cx="805454" cy="1584088"/>
          </a:xfrm>
          <a:solidFill>
            <a:srgbClr val="A4B4EA"/>
          </a:solidFill>
        </p:grpSpPr>
        <p:sp>
          <p:nvSpPr>
            <p:cNvPr id="3" name="Rectangle 2"/>
            <p:cNvSpPr/>
            <p:nvPr/>
          </p:nvSpPr>
          <p:spPr>
            <a:xfrm>
              <a:off x="2391994" y="1635646"/>
              <a:ext cx="805454" cy="792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Isosceles Triangle 3"/>
            <p:cNvSpPr/>
            <p:nvPr/>
          </p:nvSpPr>
          <p:spPr>
            <a:xfrm rot="10800000">
              <a:off x="2391994" y="2427734"/>
              <a:ext cx="805454" cy="792000"/>
            </a:xfrm>
            <a:prstGeom prst="triangle">
              <a:avLst>
                <a:gd name="adj" fmla="val 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691680" y="51005"/>
            <a:ext cx="69847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 smtClean="0">
                <a:solidFill>
                  <a:schemeClr val="accent4"/>
                </a:solidFill>
                <a:cs typeface="Arial" pitchFamily="34" charset="0"/>
              </a:rPr>
              <a:t>Buy Product From Website</a:t>
            </a:r>
            <a:endParaRPr lang="ko-KR" altLang="en-US" sz="36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61248" y="39378"/>
            <a:ext cx="852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 smtClean="0">
                <a:solidFill>
                  <a:schemeClr val="bg1"/>
                </a:solidFill>
                <a:cs typeface="Arial" pitchFamily="34" charset="0"/>
              </a:rPr>
              <a:t>4.1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685814" y="627534"/>
            <a:ext cx="6336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User can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purchase the product from the </a:t>
            </a:r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website. </a:t>
            </a:r>
          </a:p>
          <a:p>
            <a:endParaRPr lang="vi-VN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7664" y="1419622"/>
            <a:ext cx="6267225" cy="344496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413513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755576" y="0"/>
            <a:ext cx="864096" cy="1188088"/>
            <a:chOff x="2391994" y="1635646"/>
            <a:chExt cx="805454" cy="1584088"/>
          </a:xfrm>
          <a:solidFill>
            <a:srgbClr val="A4B4EA"/>
          </a:solidFill>
        </p:grpSpPr>
        <p:sp>
          <p:nvSpPr>
            <p:cNvPr id="3" name="Rectangle 2"/>
            <p:cNvSpPr/>
            <p:nvPr/>
          </p:nvSpPr>
          <p:spPr>
            <a:xfrm>
              <a:off x="2391994" y="1635646"/>
              <a:ext cx="805454" cy="792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Isosceles Triangle 3"/>
            <p:cNvSpPr/>
            <p:nvPr/>
          </p:nvSpPr>
          <p:spPr>
            <a:xfrm rot="10800000">
              <a:off x="2391994" y="2427734"/>
              <a:ext cx="805454" cy="792000"/>
            </a:xfrm>
            <a:prstGeom prst="triangle">
              <a:avLst>
                <a:gd name="adj" fmla="val 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691680" y="51005"/>
            <a:ext cx="69847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 smtClean="0">
                <a:solidFill>
                  <a:schemeClr val="accent4"/>
                </a:solidFill>
                <a:cs typeface="Arial" pitchFamily="34" charset="0"/>
              </a:rPr>
              <a:t>Buy Product From Website</a:t>
            </a:r>
            <a:endParaRPr lang="ko-KR" altLang="en-US" sz="36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61248" y="39378"/>
            <a:ext cx="852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 smtClean="0">
                <a:solidFill>
                  <a:schemeClr val="bg1"/>
                </a:solidFill>
                <a:cs typeface="Arial" pitchFamily="34" charset="0"/>
              </a:rPr>
              <a:t>4.2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685814" y="627534"/>
            <a:ext cx="6336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User can check the information before ordering.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3688" y="1237814"/>
            <a:ext cx="5724490" cy="378220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994706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755576" y="0"/>
            <a:ext cx="864096" cy="1188088"/>
            <a:chOff x="2391994" y="1635646"/>
            <a:chExt cx="805454" cy="1584088"/>
          </a:xfrm>
          <a:solidFill>
            <a:srgbClr val="A4B4EA"/>
          </a:solidFill>
        </p:grpSpPr>
        <p:sp>
          <p:nvSpPr>
            <p:cNvPr id="3" name="Rectangle 2"/>
            <p:cNvSpPr/>
            <p:nvPr/>
          </p:nvSpPr>
          <p:spPr>
            <a:xfrm>
              <a:off x="2391994" y="1635646"/>
              <a:ext cx="805454" cy="792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Isosceles Triangle 3"/>
            <p:cNvSpPr/>
            <p:nvPr/>
          </p:nvSpPr>
          <p:spPr>
            <a:xfrm rot="10800000">
              <a:off x="2391994" y="2427734"/>
              <a:ext cx="805454" cy="792000"/>
            </a:xfrm>
            <a:prstGeom prst="triangle">
              <a:avLst>
                <a:gd name="adj" fmla="val 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691680" y="51005"/>
            <a:ext cx="69847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 smtClean="0">
                <a:solidFill>
                  <a:schemeClr val="accent4"/>
                </a:solidFill>
                <a:cs typeface="Arial" pitchFamily="34" charset="0"/>
              </a:rPr>
              <a:t>Buy Product From Website</a:t>
            </a:r>
            <a:endParaRPr lang="ko-KR" altLang="en-US" sz="36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61248" y="39378"/>
            <a:ext cx="852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 smtClean="0">
                <a:solidFill>
                  <a:schemeClr val="bg1"/>
                </a:solidFill>
                <a:cs typeface="Arial" pitchFamily="34" charset="0"/>
              </a:rPr>
              <a:t>4.3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685814" y="627534"/>
            <a:ext cx="6336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User can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view the invoice details of the order.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1680" y="1275606"/>
            <a:ext cx="5904656" cy="367059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909300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656" y="699542"/>
            <a:ext cx="6192688" cy="426910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TextBox 9"/>
          <p:cNvSpPr txBox="1"/>
          <p:nvPr/>
        </p:nvSpPr>
        <p:spPr>
          <a:xfrm>
            <a:off x="539552" y="195486"/>
            <a:ext cx="79928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403 website will appear when a non-Admin user enters the Admin </a:t>
            </a:r>
            <a:r>
              <a:rPr lang="en-US" dirty="0" smtClean="0"/>
              <a:t>site.</a:t>
            </a:r>
            <a:endParaRPr lang="vi-VN" dirty="0"/>
          </a:p>
        </p:txBody>
      </p:sp>
    </p:spTree>
    <p:extLst>
      <p:ext uri="{BB962C8B-B14F-4D97-AF65-F5344CB8AC3E}">
        <p14:creationId xmlns:p14="http://schemas.microsoft.com/office/powerpoint/2010/main" val="3729451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7504" y="195486"/>
            <a:ext cx="9289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Website 404 will appear when you enter an address </a:t>
            </a:r>
            <a:r>
              <a:rPr lang="en-US" dirty="0" smtClean="0"/>
              <a:t>does </a:t>
            </a:r>
            <a:r>
              <a:rPr lang="en-US" dirty="0"/>
              <a:t>not exist </a:t>
            </a:r>
            <a:r>
              <a:rPr lang="en-US" dirty="0" smtClean="0"/>
              <a:t>in </a:t>
            </a:r>
            <a:r>
              <a:rPr lang="en-US" dirty="0"/>
              <a:t>the website.</a:t>
            </a:r>
            <a:endParaRPr lang="vi-V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640" y="730561"/>
            <a:ext cx="6264696" cy="428946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475196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203848" y="2211710"/>
            <a:ext cx="2736303" cy="576063"/>
          </a:xfrm>
        </p:spPr>
        <p:txBody>
          <a:bodyPr/>
          <a:lstStyle/>
          <a:p>
            <a:r>
              <a:rPr lang="en-US" altLang="ko-KR" dirty="0"/>
              <a:t>Thank you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1455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835696" y="1319738"/>
            <a:ext cx="4997986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        </a:t>
            </a:r>
            <a:r>
              <a:rPr lang="en-US" sz="25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Framework: </a:t>
            </a:r>
          </a:p>
          <a:p>
            <a:r>
              <a:rPr lang="en-US" sz="2000" dirty="0" smtClean="0"/>
              <a:t>        Spring Boot + Spring Data JPA + JSP </a:t>
            </a:r>
            <a:endParaRPr lang="vi-VN" sz="2000" dirty="0"/>
          </a:p>
        </p:txBody>
      </p:sp>
      <p:pic>
        <p:nvPicPr>
          <p:cNvPr id="1026" name="Picture 2" descr="Boost the performance of your Spring Data JPA application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9812" y="1544152"/>
            <a:ext cx="1282727" cy="577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ree Icon | Jsp file format symbol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7964" y="1596574"/>
            <a:ext cx="504057" cy="504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411760" y="2427734"/>
            <a:ext cx="5460662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Source Code: </a:t>
            </a:r>
            <a:endParaRPr lang="vi-VN" sz="2500" b="1" dirty="0" smtClean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  <a:p>
            <a:r>
              <a:rPr lang="vi-VN" sz="2000" dirty="0" smtClean="0">
                <a:hlinkClick r:id="rId4"/>
              </a:rPr>
              <a:t>https</a:t>
            </a:r>
            <a:r>
              <a:rPr lang="vi-VN" sz="2000" dirty="0">
                <a:hlinkClick r:id="rId4"/>
              </a:rPr>
              <a:t>://github.com/ForFunSE1404/YourAnswer</a:t>
            </a:r>
            <a:endParaRPr lang="vi-VN" sz="2000" dirty="0"/>
          </a:p>
        </p:txBody>
      </p:sp>
      <p:pic>
        <p:nvPicPr>
          <p:cNvPr id="1032" name="Picture 8" descr="Tập tin:Apple logo black.svg – Wikipedia tiếng Việt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4248" y="410974"/>
            <a:ext cx="546630" cy="648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331640" y="485259"/>
            <a:ext cx="72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           </a:t>
            </a:r>
            <a:r>
              <a:rPr lang="en-US" sz="2800" b="1" dirty="0" smtClean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Website: </a:t>
            </a:r>
            <a:r>
              <a:rPr lang="en-US" sz="36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Apple Shop</a:t>
            </a:r>
            <a:endParaRPr lang="vi-VN" sz="3600" dirty="0"/>
          </a:p>
        </p:txBody>
      </p:sp>
      <p:sp>
        <p:nvSpPr>
          <p:cNvPr id="9" name="TextBox 8"/>
          <p:cNvSpPr txBox="1"/>
          <p:nvPr/>
        </p:nvSpPr>
        <p:spPr>
          <a:xfrm>
            <a:off x="8083948" y="1725491"/>
            <a:ext cx="1574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+</a:t>
            </a:r>
            <a:endParaRPr lang="vi-VN" sz="1000" dirty="0"/>
          </a:p>
        </p:txBody>
      </p:sp>
      <p:pic>
        <p:nvPicPr>
          <p:cNvPr id="1034" name="Picture 10" descr="Microsoft to acquire GitHub - AfterDawn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9566" y="2665437"/>
            <a:ext cx="903628" cy="602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8140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 txBox="1">
            <a:spLocks/>
          </p:cNvSpPr>
          <p:nvPr/>
        </p:nvSpPr>
        <p:spPr>
          <a:xfrm>
            <a:off x="611560" y="267494"/>
            <a:ext cx="8532440" cy="576064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Login</a:t>
            </a:r>
            <a:endParaRPr lang="en-US" sz="3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2267744" y="1059582"/>
            <a:ext cx="6552728" cy="914400"/>
            <a:chOff x="1151472" y="3187501"/>
            <a:chExt cx="6552728" cy="914400"/>
          </a:xfrm>
        </p:grpSpPr>
        <p:sp>
          <p:nvSpPr>
            <p:cNvPr id="5" name="Pentagon 4"/>
            <p:cNvSpPr/>
            <p:nvPr/>
          </p:nvSpPr>
          <p:spPr>
            <a:xfrm>
              <a:off x="1633824" y="3347030"/>
              <a:ext cx="6070376" cy="720000"/>
            </a:xfrm>
            <a:prstGeom prst="homePlat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Pentagon 5"/>
            <p:cNvSpPr/>
            <p:nvPr/>
          </p:nvSpPr>
          <p:spPr>
            <a:xfrm>
              <a:off x="1633824" y="3284701"/>
              <a:ext cx="5914970" cy="720000"/>
            </a:xfrm>
            <a:prstGeom prst="homePlate">
              <a:avLst/>
            </a:prstGeom>
            <a:solidFill>
              <a:schemeClr val="bg1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7" name="Diamond 6"/>
            <p:cNvSpPr/>
            <p:nvPr/>
          </p:nvSpPr>
          <p:spPr>
            <a:xfrm>
              <a:off x="1151472" y="3187501"/>
              <a:ext cx="914400" cy="914400"/>
            </a:xfrm>
            <a:prstGeom prst="diamond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</p:grpSp>
      <p:sp>
        <p:nvSpPr>
          <p:cNvPr id="8" name="직사각형 39"/>
          <p:cNvSpPr/>
          <p:nvPr/>
        </p:nvSpPr>
        <p:spPr>
          <a:xfrm>
            <a:off x="2509438" y="1262927"/>
            <a:ext cx="403184" cy="523220"/>
          </a:xfrm>
          <a:prstGeom prst="rect">
            <a:avLst/>
          </a:prstGeom>
        </p:spPr>
        <p:txBody>
          <a:bodyPr wrap="square" anchor="ctr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1 </a:t>
            </a:r>
            <a:endParaRPr lang="ko-KR" altLang="en-US" sz="2800" dirty="0">
              <a:solidFill>
                <a:schemeClr val="bg1"/>
              </a:solidFill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3382961" y="1239623"/>
            <a:ext cx="4752528" cy="546274"/>
            <a:chOff x="2299400" y="1781114"/>
            <a:chExt cx="4576856" cy="546274"/>
          </a:xfrm>
        </p:grpSpPr>
        <p:sp>
          <p:nvSpPr>
            <p:cNvPr id="10" name="TextBox 10"/>
            <p:cNvSpPr txBox="1"/>
            <p:nvPr/>
          </p:nvSpPr>
          <p:spPr bwMode="auto">
            <a:xfrm>
              <a:off x="2299400" y="1781114"/>
              <a:ext cx="4576856" cy="276999"/>
            </a:xfrm>
            <a:prstGeom prst="rect">
              <a:avLst/>
            </a:prstGeom>
            <a:noFill/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en-US" altLang="ko-KR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Sign up</a:t>
              </a:r>
              <a:endPara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1" name="TextBox 12"/>
            <p:cNvSpPr txBox="1"/>
            <p:nvPr/>
          </p:nvSpPr>
          <p:spPr bwMode="auto">
            <a:xfrm>
              <a:off x="2299400" y="2050389"/>
              <a:ext cx="4576856" cy="276999"/>
            </a:xfrm>
            <a:prstGeom prst="rect">
              <a:avLst/>
            </a:prstGeom>
            <a:noFill/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Used to 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create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account when you want to log into the 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system.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2264738" y="2089398"/>
            <a:ext cx="6552728" cy="914400"/>
            <a:chOff x="1151472" y="3187501"/>
            <a:chExt cx="6552728" cy="914400"/>
          </a:xfrm>
        </p:grpSpPr>
        <p:sp>
          <p:nvSpPr>
            <p:cNvPr id="13" name="Pentagon 12"/>
            <p:cNvSpPr/>
            <p:nvPr/>
          </p:nvSpPr>
          <p:spPr>
            <a:xfrm>
              <a:off x="1633824" y="3347030"/>
              <a:ext cx="6070376" cy="720000"/>
            </a:xfrm>
            <a:prstGeom prst="homePlat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4" name="Pentagon 13"/>
            <p:cNvSpPr/>
            <p:nvPr/>
          </p:nvSpPr>
          <p:spPr>
            <a:xfrm>
              <a:off x="1633824" y="3284701"/>
              <a:ext cx="5914970" cy="720000"/>
            </a:xfrm>
            <a:prstGeom prst="homePlate">
              <a:avLst/>
            </a:prstGeom>
            <a:solidFill>
              <a:schemeClr val="bg1"/>
            </a:solidFill>
            <a:ln w="381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5" name="Diamond 14"/>
            <p:cNvSpPr/>
            <p:nvPr/>
          </p:nvSpPr>
          <p:spPr>
            <a:xfrm>
              <a:off x="1151472" y="3187501"/>
              <a:ext cx="914400" cy="914400"/>
            </a:xfrm>
            <a:prstGeom prst="diamond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2261732" y="3097510"/>
            <a:ext cx="6552728" cy="914400"/>
            <a:chOff x="1151472" y="3187501"/>
            <a:chExt cx="6552728" cy="914400"/>
          </a:xfrm>
        </p:grpSpPr>
        <p:sp>
          <p:nvSpPr>
            <p:cNvPr id="17" name="Pentagon 16"/>
            <p:cNvSpPr/>
            <p:nvPr/>
          </p:nvSpPr>
          <p:spPr>
            <a:xfrm>
              <a:off x="1633824" y="3347030"/>
              <a:ext cx="6070376" cy="720000"/>
            </a:xfrm>
            <a:prstGeom prst="homePlat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8" name="Pentagon 17"/>
            <p:cNvSpPr/>
            <p:nvPr/>
          </p:nvSpPr>
          <p:spPr>
            <a:xfrm>
              <a:off x="1633824" y="3284701"/>
              <a:ext cx="5914970" cy="720000"/>
            </a:xfrm>
            <a:prstGeom prst="homePlate">
              <a:avLst/>
            </a:prstGeom>
            <a:solidFill>
              <a:schemeClr val="bg1"/>
            </a:solidFill>
            <a:ln w="381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9" name="Diamond 18"/>
            <p:cNvSpPr/>
            <p:nvPr/>
          </p:nvSpPr>
          <p:spPr>
            <a:xfrm>
              <a:off x="1151472" y="3187501"/>
              <a:ext cx="914400" cy="914400"/>
            </a:xfrm>
            <a:prstGeom prst="diamond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</p:grpSp>
      <p:sp>
        <p:nvSpPr>
          <p:cNvPr id="24" name="직사각형 39"/>
          <p:cNvSpPr/>
          <p:nvPr/>
        </p:nvSpPr>
        <p:spPr>
          <a:xfrm>
            <a:off x="2509438" y="2294238"/>
            <a:ext cx="403184" cy="523220"/>
          </a:xfrm>
          <a:prstGeom prst="rect">
            <a:avLst/>
          </a:prstGeom>
        </p:spPr>
        <p:txBody>
          <a:bodyPr wrap="square" anchor="ctr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2 </a:t>
            </a:r>
            <a:endParaRPr lang="ko-KR" altLang="en-US" sz="2800" dirty="0">
              <a:solidFill>
                <a:schemeClr val="bg1"/>
              </a:solidFill>
            </a:endParaRPr>
          </a:p>
        </p:txBody>
      </p:sp>
      <p:grpSp>
        <p:nvGrpSpPr>
          <p:cNvPr id="25" name="Group 24"/>
          <p:cNvGrpSpPr/>
          <p:nvPr/>
        </p:nvGrpSpPr>
        <p:grpSpPr>
          <a:xfrm>
            <a:off x="3382961" y="2270934"/>
            <a:ext cx="4752528" cy="546274"/>
            <a:chOff x="2299400" y="1781114"/>
            <a:chExt cx="4576856" cy="546274"/>
          </a:xfrm>
        </p:grpSpPr>
        <p:sp>
          <p:nvSpPr>
            <p:cNvPr id="26" name="TextBox 10"/>
            <p:cNvSpPr txBox="1"/>
            <p:nvPr/>
          </p:nvSpPr>
          <p:spPr bwMode="auto">
            <a:xfrm>
              <a:off x="2299400" y="1781114"/>
              <a:ext cx="4576856" cy="276999"/>
            </a:xfrm>
            <a:prstGeom prst="rect">
              <a:avLst/>
            </a:prstGeom>
            <a:noFill/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en-US" altLang="ko-KR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Sign in</a:t>
              </a:r>
              <a:endPara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7" name="TextBox 12"/>
            <p:cNvSpPr txBox="1"/>
            <p:nvPr/>
          </p:nvSpPr>
          <p:spPr bwMode="auto">
            <a:xfrm>
              <a:off x="2299400" y="2050389"/>
              <a:ext cx="4576856" cy="276999"/>
            </a:xfrm>
            <a:prstGeom prst="rect">
              <a:avLst/>
            </a:prstGeom>
            <a:noFill/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Used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existing account to log into the store 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system.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8" name="직사각형 39"/>
          <p:cNvSpPr/>
          <p:nvPr/>
        </p:nvSpPr>
        <p:spPr>
          <a:xfrm>
            <a:off x="2509438" y="3111971"/>
            <a:ext cx="403184" cy="523220"/>
          </a:xfrm>
          <a:prstGeom prst="rect">
            <a:avLst/>
          </a:prstGeom>
        </p:spPr>
        <p:txBody>
          <a:bodyPr wrap="square" anchor="ctr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3 </a:t>
            </a:r>
            <a:endParaRPr lang="ko-KR" altLang="en-US" sz="2800" dirty="0">
              <a:solidFill>
                <a:schemeClr val="bg1"/>
              </a:solidFill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3382961" y="3280541"/>
            <a:ext cx="4752528" cy="546274"/>
            <a:chOff x="2299400" y="1781114"/>
            <a:chExt cx="4576856" cy="546274"/>
          </a:xfrm>
        </p:grpSpPr>
        <p:sp>
          <p:nvSpPr>
            <p:cNvPr id="30" name="TextBox 10"/>
            <p:cNvSpPr txBox="1"/>
            <p:nvPr/>
          </p:nvSpPr>
          <p:spPr bwMode="auto">
            <a:xfrm>
              <a:off x="2299400" y="1781114"/>
              <a:ext cx="4576856" cy="276999"/>
            </a:xfrm>
            <a:prstGeom prst="rect">
              <a:avLst/>
            </a:prstGeom>
            <a:noFill/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en-US" altLang="ko-KR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Forgot password</a:t>
              </a:r>
              <a:endPara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1" name="TextBox 12"/>
            <p:cNvSpPr txBox="1"/>
            <p:nvPr/>
          </p:nvSpPr>
          <p:spPr bwMode="auto">
            <a:xfrm>
              <a:off x="2299400" y="2050389"/>
              <a:ext cx="4576856" cy="276999"/>
            </a:xfrm>
            <a:prstGeom prst="rect">
              <a:avLst/>
            </a:prstGeom>
            <a:noFill/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Used to change your password in case you forget 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it.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2" name="직사각형 39"/>
          <p:cNvSpPr/>
          <p:nvPr/>
        </p:nvSpPr>
        <p:spPr>
          <a:xfrm>
            <a:off x="2509438" y="4036493"/>
            <a:ext cx="403184" cy="523220"/>
          </a:xfrm>
          <a:prstGeom prst="rect">
            <a:avLst/>
          </a:prstGeom>
        </p:spPr>
        <p:txBody>
          <a:bodyPr wrap="square" anchor="ctr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4 </a:t>
            </a:r>
            <a:endParaRPr lang="ko-KR" alt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7291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195486"/>
            <a:ext cx="9144000" cy="576064"/>
          </a:xfrm>
        </p:spPr>
        <p:txBody>
          <a:bodyPr/>
          <a:lstStyle/>
          <a:p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Our Services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899592" y="1275639"/>
            <a:ext cx="864096" cy="1188088"/>
            <a:chOff x="2391994" y="1635646"/>
            <a:chExt cx="805454" cy="1584088"/>
          </a:xfrm>
        </p:grpSpPr>
        <p:sp>
          <p:nvSpPr>
            <p:cNvPr id="4" name="Rectangle 3"/>
            <p:cNvSpPr/>
            <p:nvPr/>
          </p:nvSpPr>
          <p:spPr>
            <a:xfrm>
              <a:off x="2391994" y="1635646"/>
              <a:ext cx="805454" cy="792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Isosceles Triangle 4"/>
            <p:cNvSpPr/>
            <p:nvPr/>
          </p:nvSpPr>
          <p:spPr>
            <a:xfrm rot="10800000">
              <a:off x="2391994" y="2427734"/>
              <a:ext cx="805454" cy="792000"/>
            </a:xfrm>
            <a:prstGeom prst="triangle">
              <a:avLst>
                <a:gd name="adj" fmla="val 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1835696" y="1326644"/>
            <a:ext cx="2664296" cy="1086078"/>
            <a:chOff x="496119" y="2469560"/>
            <a:chExt cx="1752190" cy="1086078"/>
          </a:xfrm>
          <a:noFill/>
        </p:grpSpPr>
        <p:sp>
          <p:nvSpPr>
            <p:cNvPr id="9" name="TextBox 8"/>
            <p:cNvSpPr txBox="1"/>
            <p:nvPr/>
          </p:nvSpPr>
          <p:spPr>
            <a:xfrm>
              <a:off x="496119" y="2724641"/>
              <a:ext cx="1752190" cy="83099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96119" y="2469560"/>
              <a:ext cx="175219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accent2"/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977080" y="1318387"/>
            <a:ext cx="7091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4868951" y="1275606"/>
            <a:ext cx="864096" cy="1188088"/>
            <a:chOff x="2391994" y="1635646"/>
            <a:chExt cx="805454" cy="1584088"/>
          </a:xfrm>
          <a:solidFill>
            <a:srgbClr val="98DFBB"/>
          </a:solidFill>
        </p:grpSpPr>
        <p:sp>
          <p:nvSpPr>
            <p:cNvPr id="13" name="Rectangle 12"/>
            <p:cNvSpPr/>
            <p:nvPr/>
          </p:nvSpPr>
          <p:spPr>
            <a:xfrm>
              <a:off x="2391994" y="1635646"/>
              <a:ext cx="805454" cy="792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Isosceles Triangle 13"/>
            <p:cNvSpPr/>
            <p:nvPr/>
          </p:nvSpPr>
          <p:spPr>
            <a:xfrm rot="10800000">
              <a:off x="2391994" y="2427734"/>
              <a:ext cx="805454" cy="792000"/>
            </a:xfrm>
            <a:prstGeom prst="triangle">
              <a:avLst>
                <a:gd name="adj" fmla="val 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5805055" y="1326611"/>
            <a:ext cx="2664296" cy="1086078"/>
            <a:chOff x="496119" y="2469560"/>
            <a:chExt cx="1752190" cy="1086078"/>
          </a:xfrm>
          <a:noFill/>
        </p:grpSpPr>
        <p:sp>
          <p:nvSpPr>
            <p:cNvPr id="16" name="TextBox 15"/>
            <p:cNvSpPr txBox="1"/>
            <p:nvPr/>
          </p:nvSpPr>
          <p:spPr>
            <a:xfrm>
              <a:off x="496119" y="2724641"/>
              <a:ext cx="1752190" cy="83099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496119" y="2469560"/>
              <a:ext cx="175219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accent3"/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4946439" y="1318354"/>
            <a:ext cx="7091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899592" y="2967816"/>
            <a:ext cx="864096" cy="1188088"/>
            <a:chOff x="2391994" y="1635646"/>
            <a:chExt cx="805454" cy="1584088"/>
          </a:xfrm>
          <a:solidFill>
            <a:srgbClr val="F8B2A3"/>
          </a:solidFill>
        </p:grpSpPr>
        <p:sp>
          <p:nvSpPr>
            <p:cNvPr id="20" name="Rectangle 19"/>
            <p:cNvSpPr/>
            <p:nvPr/>
          </p:nvSpPr>
          <p:spPr>
            <a:xfrm>
              <a:off x="2391994" y="1635646"/>
              <a:ext cx="805454" cy="79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Isosceles Triangle 20"/>
            <p:cNvSpPr/>
            <p:nvPr/>
          </p:nvSpPr>
          <p:spPr>
            <a:xfrm rot="10800000">
              <a:off x="2391994" y="2427734"/>
              <a:ext cx="805454" cy="792000"/>
            </a:xfrm>
            <a:prstGeom prst="triangle">
              <a:avLst>
                <a:gd name="adj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1835696" y="3018821"/>
            <a:ext cx="2664296" cy="1086078"/>
            <a:chOff x="496119" y="2469560"/>
            <a:chExt cx="1752190" cy="1086078"/>
          </a:xfrm>
          <a:noFill/>
        </p:grpSpPr>
        <p:sp>
          <p:nvSpPr>
            <p:cNvPr id="23" name="TextBox 22"/>
            <p:cNvSpPr txBox="1"/>
            <p:nvPr/>
          </p:nvSpPr>
          <p:spPr>
            <a:xfrm>
              <a:off x="496119" y="2724641"/>
              <a:ext cx="1752190" cy="83099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496119" y="2469560"/>
              <a:ext cx="175219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accent1"/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</p:grpSp>
      <p:sp>
        <p:nvSpPr>
          <p:cNvPr id="25" name="TextBox 24"/>
          <p:cNvSpPr txBox="1"/>
          <p:nvPr/>
        </p:nvSpPr>
        <p:spPr>
          <a:xfrm>
            <a:off x="977080" y="3010564"/>
            <a:ext cx="7091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  <a:cs typeface="Arial" pitchFamily="34" charset="0"/>
              </a:rPr>
              <a:t>03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4868951" y="2967783"/>
            <a:ext cx="864096" cy="1188088"/>
            <a:chOff x="2391994" y="1635646"/>
            <a:chExt cx="805454" cy="1584088"/>
          </a:xfrm>
          <a:solidFill>
            <a:srgbClr val="A4B4EA"/>
          </a:solidFill>
        </p:grpSpPr>
        <p:sp>
          <p:nvSpPr>
            <p:cNvPr id="27" name="Rectangle 26"/>
            <p:cNvSpPr/>
            <p:nvPr/>
          </p:nvSpPr>
          <p:spPr>
            <a:xfrm>
              <a:off x="2391994" y="1635646"/>
              <a:ext cx="805454" cy="792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Isosceles Triangle 27"/>
            <p:cNvSpPr/>
            <p:nvPr/>
          </p:nvSpPr>
          <p:spPr>
            <a:xfrm rot="10800000">
              <a:off x="2391994" y="2427734"/>
              <a:ext cx="805454" cy="792000"/>
            </a:xfrm>
            <a:prstGeom prst="triangle">
              <a:avLst>
                <a:gd name="adj" fmla="val 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5805055" y="3018788"/>
            <a:ext cx="2664296" cy="1086078"/>
            <a:chOff x="496119" y="2469560"/>
            <a:chExt cx="1752190" cy="1086078"/>
          </a:xfrm>
          <a:noFill/>
        </p:grpSpPr>
        <p:sp>
          <p:nvSpPr>
            <p:cNvPr id="30" name="TextBox 29"/>
            <p:cNvSpPr txBox="1"/>
            <p:nvPr/>
          </p:nvSpPr>
          <p:spPr>
            <a:xfrm>
              <a:off x="496119" y="2724641"/>
              <a:ext cx="1752190" cy="83099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496119" y="2469560"/>
              <a:ext cx="175219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accent4"/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</p:grpSp>
      <p:sp>
        <p:nvSpPr>
          <p:cNvPr id="32" name="TextBox 31"/>
          <p:cNvSpPr txBox="1"/>
          <p:nvPr/>
        </p:nvSpPr>
        <p:spPr>
          <a:xfrm>
            <a:off x="4946439" y="3010531"/>
            <a:ext cx="7091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  <a:cs typeface="Arial" pitchFamily="34" charset="0"/>
              </a:rPr>
              <a:t>04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0820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0" y="195486"/>
            <a:ext cx="9144000" cy="576064"/>
          </a:xfrm>
          <a:prstGeom prst="rect">
            <a:avLst/>
          </a:prstGeom>
        </p:spPr>
        <p:txBody>
          <a:bodyPr/>
          <a:lstStyle/>
          <a:p>
            <a:r>
              <a:rPr lang="en-US" altLang="ko-KR" b="1" dirty="0"/>
              <a:t>Login </a:t>
            </a:r>
            <a:r>
              <a:rPr lang="en-US" altLang="ko-KR" b="1" dirty="0" smtClean="0"/>
              <a:t>Form</a:t>
            </a:r>
            <a:endParaRPr lang="ko-KR" altLang="en-US" b="1" dirty="0"/>
          </a:p>
        </p:txBody>
      </p:sp>
      <p:sp>
        <p:nvSpPr>
          <p:cNvPr id="7" name="TextBox 6"/>
          <p:cNvSpPr txBox="1"/>
          <p:nvPr/>
        </p:nvSpPr>
        <p:spPr>
          <a:xfrm>
            <a:off x="765586" y="3341893"/>
            <a:ext cx="5760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3"/>
                </a:solidFill>
                <a:cs typeface="Arial" pitchFamily="34" charset="0"/>
              </a:rPr>
              <a:t>01</a:t>
            </a:r>
            <a:endParaRPr lang="ko-KR" altLang="en-US" sz="2400" b="1" dirty="0">
              <a:solidFill>
                <a:schemeClr val="accent3"/>
              </a:solidFill>
              <a:cs typeface="Arial" pitchFamily="34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1310992" y="3404775"/>
            <a:ext cx="1076204" cy="442429"/>
            <a:chOff x="2051489" y="4247405"/>
            <a:chExt cx="2182302" cy="589907"/>
          </a:xfrm>
        </p:grpSpPr>
        <p:sp>
          <p:nvSpPr>
            <p:cNvPr id="9" name="TextBox 8"/>
            <p:cNvSpPr txBox="1"/>
            <p:nvPr/>
          </p:nvSpPr>
          <p:spPr>
            <a:xfrm>
              <a:off x="2113657" y="4560313"/>
              <a:ext cx="212013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051489" y="4247405"/>
              <a:ext cx="2120134" cy="4514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Sign in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3429882" y="3341893"/>
            <a:ext cx="5760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2"/>
                </a:solidFill>
                <a:cs typeface="Arial" pitchFamily="34" charset="0"/>
              </a:rPr>
              <a:t>02</a:t>
            </a:r>
            <a:endParaRPr lang="ko-KR" altLang="en-US" sz="2400" b="1" dirty="0">
              <a:solidFill>
                <a:schemeClr val="accent2"/>
              </a:solidFill>
              <a:cs typeface="Arial" pitchFamily="34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4067944" y="3414326"/>
            <a:ext cx="998102" cy="483253"/>
            <a:chOff x="2113657" y="4283314"/>
            <a:chExt cx="2120135" cy="553998"/>
          </a:xfrm>
        </p:grpSpPr>
        <p:sp>
          <p:nvSpPr>
            <p:cNvPr id="13" name="TextBox 12"/>
            <p:cNvSpPr txBox="1"/>
            <p:nvPr/>
          </p:nvSpPr>
          <p:spPr>
            <a:xfrm>
              <a:off x="2113657" y="4560313"/>
              <a:ext cx="212013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2113657" y="4283314"/>
              <a:ext cx="2120135" cy="3881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Sign up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6094178" y="3341893"/>
            <a:ext cx="5760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1"/>
                </a:solidFill>
                <a:cs typeface="Arial" pitchFamily="34" charset="0"/>
              </a:rPr>
              <a:t>03</a:t>
            </a:r>
            <a:endParaRPr lang="ko-KR" altLang="en-US" sz="2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6094178" y="3403291"/>
            <a:ext cx="2640960" cy="866968"/>
            <a:chOff x="2113657" y="3970344"/>
            <a:chExt cx="2677641" cy="866968"/>
          </a:xfrm>
        </p:grpSpPr>
        <p:sp>
          <p:nvSpPr>
            <p:cNvPr id="17" name="TextBox 16"/>
            <p:cNvSpPr txBox="1"/>
            <p:nvPr/>
          </p:nvSpPr>
          <p:spPr>
            <a:xfrm>
              <a:off x="2113657" y="4560313"/>
              <a:ext cx="212013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671164" y="3970344"/>
              <a:ext cx="212013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Forgot Password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pic>
        <p:nvPicPr>
          <p:cNvPr id="24" name="Picture Placeholder 23"/>
          <p:cNvPicPr>
            <a:picLocks noGrp="1" noChangeAspect="1"/>
          </p:cNvPicPr>
          <p:nvPr>
            <p:ph type="pic" idx="1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13" r="11713"/>
          <a:stretch>
            <a:fillRect/>
          </a:stretch>
        </p:blipFill>
        <p:spPr>
          <a:xfrm>
            <a:off x="3419871" y="1275606"/>
            <a:ext cx="2448273" cy="2024054"/>
          </a:xfrm>
          <a:ln>
            <a:solidFill>
              <a:schemeClr val="tx1"/>
            </a:solidFill>
          </a:ln>
        </p:spPr>
      </p:pic>
      <p:pic>
        <p:nvPicPr>
          <p:cNvPr id="25" name="Picture Placeholder 24"/>
          <p:cNvPicPr>
            <a:picLocks noGrp="1" noChangeAspect="1"/>
          </p:cNvPicPr>
          <p:nvPr>
            <p:ph type="pic" idx="12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70" r="11170"/>
          <a:stretch>
            <a:fillRect/>
          </a:stretch>
        </p:blipFill>
        <p:spPr>
          <a:xfrm>
            <a:off x="6156175" y="1275606"/>
            <a:ext cx="2448273" cy="2024054"/>
          </a:xfrm>
          <a:ln>
            <a:solidFill>
              <a:schemeClr val="tx1"/>
            </a:solidFill>
          </a:ln>
        </p:spPr>
      </p:pic>
      <p:pic>
        <p:nvPicPr>
          <p:cNvPr id="23" name="Picture Placeholder 22"/>
          <p:cNvPicPr>
            <a:picLocks noGrp="1" noChangeAspect="1"/>
          </p:cNvPicPr>
          <p:nvPr>
            <p:ph type="pic" idx="10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52" r="13952"/>
          <a:stretch>
            <a:fillRect/>
          </a:stretch>
        </p:blipFill>
        <p:spPr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828202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467544" y="-20538"/>
            <a:ext cx="864096" cy="1188088"/>
            <a:chOff x="2391994" y="1635646"/>
            <a:chExt cx="805454" cy="1584088"/>
          </a:xfrm>
          <a:solidFill>
            <a:srgbClr val="F8B2A3"/>
          </a:solidFill>
        </p:grpSpPr>
        <p:sp>
          <p:nvSpPr>
            <p:cNvPr id="17" name="Rectangle 16"/>
            <p:cNvSpPr/>
            <p:nvPr/>
          </p:nvSpPr>
          <p:spPr>
            <a:xfrm>
              <a:off x="2391994" y="1635646"/>
              <a:ext cx="805454" cy="79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Isosceles Triangle 17"/>
            <p:cNvSpPr/>
            <p:nvPr/>
          </p:nvSpPr>
          <p:spPr>
            <a:xfrm rot="10800000">
              <a:off x="2391994" y="2427734"/>
              <a:ext cx="805454" cy="792000"/>
            </a:xfrm>
            <a:prstGeom prst="triangle">
              <a:avLst>
                <a:gd name="adj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1403648" y="-20538"/>
            <a:ext cx="5544616" cy="1200329"/>
            <a:chOff x="496119" y="2469560"/>
            <a:chExt cx="1752190" cy="1200329"/>
          </a:xfrm>
          <a:noFill/>
        </p:grpSpPr>
        <p:sp>
          <p:nvSpPr>
            <p:cNvPr id="20" name="TextBox 19"/>
            <p:cNvSpPr txBox="1"/>
            <p:nvPr/>
          </p:nvSpPr>
          <p:spPr>
            <a:xfrm>
              <a:off x="496119" y="2724641"/>
              <a:ext cx="1752190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496119" y="2469560"/>
              <a:ext cx="175219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600" b="1" dirty="0" smtClean="0">
                  <a:solidFill>
                    <a:schemeClr val="accent1"/>
                  </a:solidFill>
                  <a:cs typeface="Arial" pitchFamily="34" charset="0"/>
                </a:rPr>
                <a:t>Sign up Interface</a:t>
              </a:r>
              <a:endParaRPr lang="ko-KR" altLang="en-US" sz="36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545032" y="22210"/>
            <a:ext cx="7091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 smtClean="0">
                <a:solidFill>
                  <a:schemeClr val="bg1"/>
                </a:solidFill>
                <a:cs typeface="Arial" pitchFamily="34" charset="0"/>
              </a:rPr>
              <a:t>1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128" y="1311942"/>
            <a:ext cx="5154960" cy="363607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3" name="TextBox 22"/>
          <p:cNvSpPr txBox="1"/>
          <p:nvPr/>
        </p:nvSpPr>
        <p:spPr>
          <a:xfrm>
            <a:off x="1403648" y="629275"/>
            <a:ext cx="66967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Used to create account when you want to log into the system.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endParaRPr lang="en-US" dirty="0"/>
          </a:p>
        </p:txBody>
      </p:sp>
      <p:sp>
        <p:nvSpPr>
          <p:cNvPr id="24" name="Rounded Rectangle 23"/>
          <p:cNvSpPr/>
          <p:nvPr/>
        </p:nvSpPr>
        <p:spPr>
          <a:xfrm>
            <a:off x="842391" y="2211710"/>
            <a:ext cx="2011259" cy="2232248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Notched Right Arrow 24"/>
          <p:cNvSpPr/>
          <p:nvPr/>
        </p:nvSpPr>
        <p:spPr>
          <a:xfrm>
            <a:off x="2786608" y="3854661"/>
            <a:ext cx="2947362" cy="360040"/>
          </a:xfrm>
          <a:prstGeom prst="notched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5868144" y="3867894"/>
            <a:ext cx="32758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Area filled in your personal </a:t>
            </a:r>
            <a:r>
              <a:rPr lang="en-US" sz="1400" dirty="0" smtClean="0"/>
              <a:t>information.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967694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ounded Rectangle 55"/>
          <p:cNvSpPr/>
          <p:nvPr/>
        </p:nvSpPr>
        <p:spPr>
          <a:xfrm>
            <a:off x="2771800" y="2139702"/>
            <a:ext cx="1872208" cy="936104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ounded Rectangle 60"/>
          <p:cNvSpPr/>
          <p:nvPr/>
        </p:nvSpPr>
        <p:spPr>
          <a:xfrm>
            <a:off x="2879812" y="2211710"/>
            <a:ext cx="1692188" cy="864096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8" name="TextBox 2047"/>
          <p:cNvSpPr txBox="1"/>
          <p:nvPr/>
        </p:nvSpPr>
        <p:spPr>
          <a:xfrm>
            <a:off x="6546870" y="2798807"/>
            <a:ext cx="25202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Account </a:t>
            </a:r>
            <a:r>
              <a:rPr lang="en-US" sz="1200" dirty="0"/>
              <a:t>and </a:t>
            </a:r>
            <a:r>
              <a:rPr lang="en-US" sz="1200" dirty="0" smtClean="0"/>
              <a:t>password </a:t>
            </a:r>
            <a:r>
              <a:rPr lang="en-US" sz="1200" dirty="0"/>
              <a:t>fill area</a:t>
            </a: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018" y="1347614"/>
            <a:ext cx="5674118" cy="3655756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053" name="Rounded Rectangle 2052"/>
          <p:cNvSpPr/>
          <p:nvPr/>
        </p:nvSpPr>
        <p:spPr>
          <a:xfrm>
            <a:off x="2987824" y="2283718"/>
            <a:ext cx="2016224" cy="1512168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4" name="Notched Right Arrow 2053"/>
          <p:cNvSpPr/>
          <p:nvPr/>
        </p:nvSpPr>
        <p:spPr>
          <a:xfrm>
            <a:off x="4932040" y="2787774"/>
            <a:ext cx="1584176" cy="360040"/>
          </a:xfrm>
          <a:prstGeom prst="notched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5" name="Rounded Rectangle 2054"/>
          <p:cNvSpPr/>
          <p:nvPr/>
        </p:nvSpPr>
        <p:spPr>
          <a:xfrm>
            <a:off x="3059832" y="4011910"/>
            <a:ext cx="1440160" cy="432048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6" name="Notched Right Arrow 2055"/>
          <p:cNvSpPr/>
          <p:nvPr/>
        </p:nvSpPr>
        <p:spPr>
          <a:xfrm>
            <a:off x="4427984" y="4083918"/>
            <a:ext cx="2088232" cy="360040"/>
          </a:xfrm>
          <a:prstGeom prst="notched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2057" name="TextBox 2056"/>
          <p:cNvSpPr txBox="1"/>
          <p:nvPr/>
        </p:nvSpPr>
        <p:spPr>
          <a:xfrm>
            <a:off x="6634205" y="4155926"/>
            <a:ext cx="23456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Other </a:t>
            </a:r>
            <a:r>
              <a:rPr lang="en-US" sz="1200" dirty="0"/>
              <a:t>login methods</a:t>
            </a:r>
          </a:p>
        </p:txBody>
      </p:sp>
      <p:sp>
        <p:nvSpPr>
          <p:cNvPr id="2058" name="TextBox 2057"/>
          <p:cNvSpPr txBox="1"/>
          <p:nvPr/>
        </p:nvSpPr>
        <p:spPr>
          <a:xfrm>
            <a:off x="1547664" y="629275"/>
            <a:ext cx="70900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Used to create account when you want to log into the system.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endParaRPr lang="en-US" dirty="0"/>
          </a:p>
        </p:txBody>
      </p:sp>
      <p:grpSp>
        <p:nvGrpSpPr>
          <p:cNvPr id="100" name="Group 99"/>
          <p:cNvGrpSpPr/>
          <p:nvPr/>
        </p:nvGrpSpPr>
        <p:grpSpPr>
          <a:xfrm>
            <a:off x="581034" y="-20538"/>
            <a:ext cx="864096" cy="1188088"/>
            <a:chOff x="2391994" y="1635646"/>
            <a:chExt cx="805454" cy="1584088"/>
          </a:xfrm>
        </p:grpSpPr>
        <p:sp>
          <p:nvSpPr>
            <p:cNvPr id="101" name="Rectangle 100"/>
            <p:cNvSpPr/>
            <p:nvPr/>
          </p:nvSpPr>
          <p:spPr>
            <a:xfrm>
              <a:off x="2391994" y="1635646"/>
              <a:ext cx="805454" cy="792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2" name="Isosceles Triangle 101"/>
            <p:cNvSpPr/>
            <p:nvPr/>
          </p:nvSpPr>
          <p:spPr>
            <a:xfrm rot="10800000">
              <a:off x="2391994" y="2427734"/>
              <a:ext cx="805454" cy="792000"/>
            </a:xfrm>
            <a:prstGeom prst="triangle">
              <a:avLst>
                <a:gd name="adj" fmla="val 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05" name="TextBox 104"/>
          <p:cNvSpPr txBox="1"/>
          <p:nvPr/>
        </p:nvSpPr>
        <p:spPr>
          <a:xfrm>
            <a:off x="1517138" y="-18797"/>
            <a:ext cx="43510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 smtClean="0">
                <a:solidFill>
                  <a:schemeClr val="accent2"/>
                </a:solidFill>
                <a:cs typeface="Arial" pitchFamily="34" charset="0"/>
              </a:rPr>
              <a:t>Sign in Interface</a:t>
            </a:r>
            <a:endParaRPr lang="ko-KR" altLang="en-US" sz="36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106" name="TextBox 105"/>
          <p:cNvSpPr txBox="1"/>
          <p:nvPr/>
        </p:nvSpPr>
        <p:spPr>
          <a:xfrm>
            <a:off x="658522" y="22210"/>
            <a:ext cx="7091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 smtClean="0">
                <a:solidFill>
                  <a:schemeClr val="bg1"/>
                </a:solidFill>
                <a:cs typeface="Arial" pitchFamily="34" charset="0"/>
              </a:rPr>
              <a:t>2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9887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over and End Slide Master">
  <a:themeElements>
    <a:clrScheme name="ALLPPT-COLOR-A23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F8B2A3"/>
      </a:accent1>
      <a:accent2>
        <a:srgbClr val="A4B4EA"/>
      </a:accent2>
      <a:accent3>
        <a:srgbClr val="98DFBB"/>
      </a:accent3>
      <a:accent4>
        <a:srgbClr val="9AD3E9"/>
      </a:accent4>
      <a:accent5>
        <a:srgbClr val="576868"/>
      </a:accent5>
      <a:accent6>
        <a:srgbClr val="CBCBCB"/>
      </a:accent6>
      <a:hlink>
        <a:srgbClr val="3F3F3F"/>
      </a:hlink>
      <a:folHlink>
        <a:srgbClr val="3F3F3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ontents Slide Master">
  <a:themeElements>
    <a:clrScheme name="ALLPPT-COLOR-A23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F8B2A3"/>
      </a:accent1>
      <a:accent2>
        <a:srgbClr val="A4B4EA"/>
      </a:accent2>
      <a:accent3>
        <a:srgbClr val="9AD3E9"/>
      </a:accent3>
      <a:accent4>
        <a:srgbClr val="98DFBB"/>
      </a:accent4>
      <a:accent5>
        <a:srgbClr val="CBCBCB"/>
      </a:accent5>
      <a:accent6>
        <a:srgbClr val="576868"/>
      </a:accent6>
      <a:hlink>
        <a:srgbClr val="3F3F3F"/>
      </a:hlink>
      <a:folHlink>
        <a:srgbClr val="3F3F3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9AD3E9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3.xml><?xml version="1.0" encoding="utf-8"?>
<a:theme xmlns:a="http://schemas.openxmlformats.org/drawingml/2006/main" name="Section Break Slide Master">
  <a:themeElements>
    <a:clrScheme name="ALLPPT-COLOR-A23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F8B2A3"/>
      </a:accent1>
      <a:accent2>
        <a:srgbClr val="A4B4EA"/>
      </a:accent2>
      <a:accent3>
        <a:srgbClr val="9AD3E9"/>
      </a:accent3>
      <a:accent4>
        <a:srgbClr val="98DFBB"/>
      </a:accent4>
      <a:accent5>
        <a:srgbClr val="CBCBCB"/>
      </a:accent5>
      <a:accent6>
        <a:srgbClr val="576868"/>
      </a:accent6>
      <a:hlink>
        <a:srgbClr val="3F3F3F"/>
      </a:hlink>
      <a:folHlink>
        <a:srgbClr val="3F3F3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2102</TotalTime>
  <Words>909</Words>
  <Application>Microsoft Office PowerPoint</Application>
  <PresentationFormat>On-screen Show (16:9)</PresentationFormat>
  <Paragraphs>170</Paragraphs>
  <Slides>35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35</vt:i4>
      </vt:variant>
    </vt:vector>
  </HeadingPairs>
  <TitlesOfParts>
    <vt:vector size="38" baseType="lpstr"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GoogleSlidesPPT.com;Allppt.com</dc:creator>
  <cp:lastModifiedBy>Hi</cp:lastModifiedBy>
  <cp:revision>100</cp:revision>
  <dcterms:created xsi:type="dcterms:W3CDTF">2016-12-05T23:26:54Z</dcterms:created>
  <dcterms:modified xsi:type="dcterms:W3CDTF">2020-11-13T12:27:10Z</dcterms:modified>
</cp:coreProperties>
</file>

<file path=docProps/thumbnail.jpeg>
</file>